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2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</p:sldIdLst>
  <p:sldSz cx="12192000" cy="6858000"/>
  <p:notesSz cx="6794500" cy="9931400"/>
  <p:custDataLst>
    <p:tags r:id="rId17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81" autoAdjust="0"/>
    <p:restoredTop sz="95033" autoAdjust="0"/>
  </p:normalViewPr>
  <p:slideViewPr>
    <p:cSldViewPr snapToGrid="0">
      <p:cViewPr>
        <p:scale>
          <a:sx n="77" d="100"/>
          <a:sy n="77" d="100"/>
        </p:scale>
        <p:origin x="-1746" y="-9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53" d="100"/>
          <a:sy n="53" d="100"/>
        </p:scale>
        <p:origin x="3528" y="1128"/>
      </p:cViewPr>
      <p:guideLst>
        <p:guide orient="horz" pos="3120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981E67-F8A1-554D-BC15-44C990FCE66A}" type="datetimeFigureOut">
              <a:rPr lang="sv-SE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98825F-A869-254F-9934-F44A62B8198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63" y="407988"/>
            <a:ext cx="2735262" cy="1539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0364" y="2040394"/>
            <a:ext cx="6073775" cy="7146152"/>
          </a:xfrm>
          <a:prstGeom prst="rect">
            <a:avLst/>
          </a:prstGeom>
        </p:spPr>
        <p:txBody>
          <a:bodyPr vert="horz" lIns="0" tIns="45720" rIns="91440" bIns="45720" rtlCol="0"/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  <a:endParaRPr lang="sv-S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94414" y="9372759"/>
            <a:ext cx="338137" cy="1909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FBB06DAB-DBF3-084E-A276-8ED6AA7FE88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23557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204053"/>
            <a:ext cx="996950" cy="35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848E-CDE5-47EE-BB0C-24991C642409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53D8-D7BF-ED48-A5DE-B35EC4CD5AE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text</a:t>
            </a:r>
          </a:p>
        </p:txBody>
      </p:sp>
    </p:spTree>
    <p:extLst>
      <p:ext uri="{BB962C8B-B14F-4D97-AF65-F5344CB8AC3E}">
        <p14:creationId xmlns:p14="http://schemas.microsoft.com/office/powerpoint/2010/main" val="278893627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orient="horz" pos="15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353175"/>
            <a:ext cx="12192000" cy="50482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95325" y="540000"/>
            <a:ext cx="8677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/>
              <a:t>Klicka här för att ändra text</a:t>
            </a:r>
            <a:endParaRPr lang="sv-SE" altLang="sv-SE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5325" y="1728000"/>
            <a:ext cx="8677275" cy="436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text</a:t>
            </a:r>
          </a:p>
          <a:p>
            <a:pPr lvl="1"/>
            <a:r>
              <a:rPr lang="sv-SE" altLang="sv-SE" dirty="0"/>
              <a:t>Andra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0375" y="6516000"/>
            <a:ext cx="6794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4220F-9EF5-4B6D-93FE-E3BA6B8CEB20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2863" y="6516000"/>
            <a:ext cx="358775" cy="1793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D3467A-03F1-294A-B946-CB7CA69FE6E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10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426000"/>
            <a:ext cx="900000" cy="32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ransition spd="med">
    <p:fade/>
  </p:transition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9pPr>
    </p:titleStyle>
    <p:bodyStyle>
      <a:lvl1pPr marL="266700" indent="-266700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0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6652" userDrawn="1">
          <p15:clr>
            <a:srgbClr val="F26B43"/>
          </p15:clr>
        </p15:guide>
        <p15:guide id="5" orient="horz" pos="1084" userDrawn="1">
          <p15:clr>
            <a:srgbClr val="F26B43"/>
          </p15:clr>
        </p15:guide>
        <p15:guide id="6" orient="horz" pos="3838" userDrawn="1">
          <p15:clr>
            <a:srgbClr val="F26B43"/>
          </p15:clr>
        </p15:guide>
        <p15:guide id="7" pos="1028" userDrawn="1">
          <p15:clr>
            <a:srgbClr val="F26B43"/>
          </p15:clr>
        </p15:guide>
        <p15:guide id="8" orient="horz" pos="4002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49CE563-EB01-4D14-B516-71F81D2FD9A7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348609D-433D-239C-DCDD-DBDBA59A8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1077913"/>
            <a:ext cx="102139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3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 i Norden och systempris</a:t>
            </a:r>
            <a:br>
              <a:rPr lang="sv-SE" dirty="0"/>
            </a:br>
            <a:r>
              <a:rPr lang="sv-SE" dirty="0"/>
              <a:t>(rullande 52-veckorsvärde)</a:t>
            </a:r>
          </a:p>
        </p:txBody>
      </p:sp>
      <p:sp>
        <p:nvSpPr>
          <p:cNvPr id="7" name="Platshållare för text 4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15060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B3DE5BD-FD9E-7F39-579B-776F52A60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1166069"/>
            <a:ext cx="10212387" cy="486960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285CA98-7EC7-4F87-B84E-DC8F521E422B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891514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125C3A0-B79A-538F-59B5-5B979FFB791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1670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667BEF3-24D2-4692-9803-A85D7BE2ECE8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22E6BBD-C3EA-4B41-EA75-DE2C335E8F6B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913" y="1030288"/>
            <a:ext cx="10198100" cy="502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7" name="Platshållare för text 13"/>
          <p:cNvSpPr txBox="1">
            <a:spLocks/>
          </p:cNvSpPr>
          <p:nvPr/>
        </p:nvSpPr>
        <p:spPr>
          <a:xfrm>
            <a:off x="632086" y="5916228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A94A5206-0D20-4B5A-2F94-C0C8508CDC9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1888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0624523-DDAF-1CD0-F59A-F5946B5F2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1104900"/>
            <a:ext cx="10212387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C1828D1-61FD-4984-B282-E5BE84A6FFD8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Elanvändningen i svensk industri 1975-</a:t>
            </a:r>
            <a:br>
              <a:rPr lang="sv-SE"/>
            </a:br>
            <a:r>
              <a:rPr lang="sv-SE"/>
              <a:t>(rullande 12-månadersvärde)</a:t>
            </a:r>
            <a:endParaRPr lang="sv-SE" dirty="0"/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607686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DA6C3F9-FA44-B00F-313C-36C4408A9C9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6672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7212267-B45D-6765-C22A-CD0C529ED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9950" y="1068388"/>
            <a:ext cx="10210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28CC942-AC1F-4791-9182-6BD35EE7BF1A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svensk industri 1975-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916228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12949C0-85F5-3C15-A0D8-D60EE03D12A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3654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0CADBFD-2B73-4C5F-BD07-9DF8183AA72E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331CCFF-50AB-1167-029C-7BB58E8D8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46113"/>
            <a:ext cx="1172527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579456"/>
          </a:xfrm>
        </p:spPr>
        <p:txBody>
          <a:bodyPr/>
          <a:lstStyle/>
          <a:p>
            <a:r>
              <a:rPr lang="sv-SE" dirty="0"/>
              <a:t>Veckovis elanvändning i Norden</a:t>
            </a:r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96975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8855F8F-D7DF-45E8-B7E5-E352B525DAB1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3B9B120-6642-F217-C725-DD924525C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731838"/>
            <a:ext cx="10850562" cy="534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616032"/>
          </a:xfrm>
        </p:spPr>
        <p:txBody>
          <a:bodyPr/>
          <a:lstStyle/>
          <a:p>
            <a:r>
              <a:rPr lang="sv-SE" dirty="0"/>
              <a:t>Veckovis elanvändning i Norden</a:t>
            </a:r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</p:txBody>
      </p:sp>
    </p:spTree>
    <p:extLst>
      <p:ext uri="{BB962C8B-B14F-4D97-AF65-F5344CB8AC3E}">
        <p14:creationId xmlns:p14="http://schemas.microsoft.com/office/powerpoint/2010/main" val="415163529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E8847AD-214D-48A5-9C1A-4A15328DF39C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341376" y="142920"/>
            <a:ext cx="11241024" cy="689184"/>
          </a:xfrm>
        </p:spPr>
        <p:txBody>
          <a:bodyPr/>
          <a:lstStyle/>
          <a:p>
            <a:r>
              <a:rPr lang="sv-SE" dirty="0"/>
              <a:t>20 i topp veckovis elförbrukning i Norden </a:t>
            </a:r>
            <a:r>
              <a:rPr lang="sv-SE" sz="2400" dirty="0"/>
              <a:t>1984-</a:t>
            </a:r>
            <a:endParaRPr lang="sv-SE" dirty="0"/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7C2503F-EE8A-7A2B-96D6-6E194D894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833438"/>
            <a:ext cx="11568113" cy="496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37445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087654-06B7-4CE8-A48C-15B736130F42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6311846-51C2-B0E1-8E05-3CA4CCFBC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113" y="1128713"/>
            <a:ext cx="10212387" cy="503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i Sverige och systempris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7" name="Platshållare för text 11"/>
          <p:cNvSpPr txBox="1">
            <a:spLocks/>
          </p:cNvSpPr>
          <p:nvPr/>
        </p:nvSpPr>
        <p:spPr>
          <a:xfrm>
            <a:off x="632086" y="599037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09815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4527432-CD30-1BA1-E196-0F1D58E3B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113" y="1162050"/>
            <a:ext cx="10212387" cy="503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BC1D077-0A28-47FB-BC71-F9ED77B48D80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i Sverige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6" name="Platshållare för text 12"/>
          <p:cNvSpPr txBox="1">
            <a:spLocks/>
          </p:cNvSpPr>
          <p:nvPr/>
        </p:nvSpPr>
        <p:spPr>
          <a:xfrm>
            <a:off x="632086" y="595329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0512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9CBC73E-7BB7-4DA5-80FE-C587E985550D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och systempris i Norden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6" name="Platshållare för text 12"/>
          <p:cNvSpPr txBox="1">
            <a:spLocks/>
          </p:cNvSpPr>
          <p:nvPr/>
        </p:nvSpPr>
        <p:spPr>
          <a:xfrm>
            <a:off x="632086" y="6064512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1A592AC-FE53-E401-5A1B-F96E2A510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3" y="1104900"/>
            <a:ext cx="10212387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9664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84D2119-9811-4B9E-B87F-3722856A8413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0FD4972-2C18-EEEE-D058-7B9AB638D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1285919"/>
            <a:ext cx="10212387" cy="482119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Elanvändningen i Sverige 1990-</a:t>
            </a:r>
            <a:br>
              <a:rPr lang="sv-SE"/>
            </a:br>
            <a:r>
              <a:rPr lang="sv-SE"/>
              <a:t>(rullande 12-månadersvärde)</a:t>
            </a:r>
            <a:endParaRPr lang="sv-SE" dirty="0"/>
          </a:p>
        </p:txBody>
      </p:sp>
      <p:sp>
        <p:nvSpPr>
          <p:cNvPr id="7" name="Platshållare för text 13"/>
          <p:cNvSpPr txBox="1">
            <a:spLocks/>
          </p:cNvSpPr>
          <p:nvPr/>
        </p:nvSpPr>
        <p:spPr>
          <a:xfrm>
            <a:off x="632086" y="6027441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354C05F-C861-5A16-D0B4-2671F43552A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5140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0574BD1-3078-B2D2-E1F9-0BCFA8923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113" y="1350627"/>
            <a:ext cx="10212387" cy="468504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2BB6803-3E9B-40AF-A838-DD5286BA916D}" type="datetime1">
              <a:rPr lang="sv-SE" smtClean="0"/>
              <a:pPr>
                <a:defRPr/>
              </a:pPr>
              <a:t>2024-05-19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sz="2800" dirty="0"/>
              <a:t>(rullande 12-månadersvärde, index dec 1990=100)</a:t>
            </a:r>
            <a:endParaRPr lang="sv-SE" dirty="0"/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891514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8B98BD8-83C2-A036-4D06-446F5B38ACB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72644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38f2a1c7bf7f5369f8ada051421cfbce90"/>
  <p:tag name="LANG_DEF" val="1053"/>
  <p:tag name="LANG_NAME" val="Swedish"/>
  <p:tag name="LINGO_COUNT" val="34"/>
</p:tagLst>
</file>

<file path=ppt/theme/theme1.xml><?xml version="1.0" encoding="utf-8"?>
<a:theme xmlns:a="http://schemas.openxmlformats.org/drawingml/2006/main" name="Energiföretagen_mall_v1">
  <a:themeElements>
    <a:clrScheme name="ENERGIFÖRETAGEN FÄRGER">
      <a:dk1>
        <a:srgbClr val="000000"/>
      </a:dk1>
      <a:lt1>
        <a:sysClr val="window" lastClr="FFFFFF"/>
      </a:lt1>
      <a:dk2>
        <a:srgbClr val="FFCC00"/>
      </a:dk2>
      <a:lt2>
        <a:srgbClr val="FFFFFF"/>
      </a:lt2>
      <a:accent1>
        <a:srgbClr val="E6007E"/>
      </a:accent1>
      <a:accent2>
        <a:srgbClr val="777777"/>
      </a:accent2>
      <a:accent3>
        <a:srgbClr val="66CC33"/>
      </a:accent3>
      <a:accent4>
        <a:srgbClr val="8B33B7"/>
      </a:accent4>
      <a:accent5>
        <a:srgbClr val="FF671F"/>
      </a:accent5>
      <a:accent6>
        <a:srgbClr val="009FE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defRPr sz="24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9690</TotalTime>
  <Words>212</Words>
  <Application>Microsoft Office PowerPoint</Application>
  <PresentationFormat>Bredbild</PresentationFormat>
  <Paragraphs>52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Energiföretagen_mall_v1</vt:lpstr>
      <vt:lpstr>Elanvändning i Norden och systempris (rullande 52-veckorsvärde)</vt:lpstr>
      <vt:lpstr>Veckovis elanvändning i Norden</vt:lpstr>
      <vt:lpstr>Veckovis elanvändning i Norden</vt:lpstr>
      <vt:lpstr>20 i topp veckovis elförbrukning i Norden 1984-</vt:lpstr>
      <vt:lpstr>Elanvändning i Sverige och systempris (rullande 52-veckorsvärde)</vt:lpstr>
      <vt:lpstr>Elanvändning i Sverige (rullande 52-veckorsvärde)</vt:lpstr>
      <vt:lpstr>Elanvändning och systempris i Norden (rullande 52-veckorsvärde)</vt:lpstr>
      <vt:lpstr>Elanvändningen i Sverige 1990- (rullande 12-månadersvärde)</vt:lpstr>
      <vt:lpstr>Elanvändningen i Sverige 1990- (rullande 12-månadersvärde, index dec 1990=100)</vt:lpstr>
      <vt:lpstr>Elanvändningen i Sverige 1990- (rullande 12-månadersvärde)</vt:lpstr>
      <vt:lpstr>Elanvändningen i Sverige 1990- (rullande 12-månadersvärde)</vt:lpstr>
      <vt:lpstr>Elanvändningen i svensk industri 1975- (rullande 12-månadersvärde)</vt:lpstr>
      <vt:lpstr>Elanvändningen i svensk industri 1975- (rullande 12-månadersvärde)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Belin Stenbeck AB</dc:creator>
  <cp:lastModifiedBy>Magnus Thorstensson</cp:lastModifiedBy>
  <cp:revision>654</cp:revision>
  <cp:lastPrinted>2016-09-19T08:50:12Z</cp:lastPrinted>
  <dcterms:created xsi:type="dcterms:W3CDTF">2016-09-16T07:52:52Z</dcterms:created>
  <dcterms:modified xsi:type="dcterms:W3CDTF">2024-05-19T13:40:28Z</dcterms:modified>
</cp:coreProperties>
</file>