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A51A11-F84B-5130-928B-BDA9463A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D48A5B-713C-4894-06CB-2256FD5B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A440D7-757B-9F36-1805-56BB2E23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1FF870-4402-754C-594E-ADE2B81C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628C00-3684-D6D4-32E2-37F9CE6A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B8D50C-4430-A7AA-49F3-3128E72FAA9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A292D0-D89B-BBD3-27C3-DA922831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7EE269-558E-9E6C-44FB-1EE7FDC36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D99997-B875-E37F-C0C2-1285016E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8ACCE3-29CB-9360-3FE6-23121983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E5D552C-2B11-ED95-F807-2CDCC971ED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8B831D-B897-DD10-A86D-59656D7B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C6DA76-D6B7-CA22-6269-27136266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8B546B-D674-3F4F-A467-67F4B260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544CB96-F7B6-4668-C34C-70CB2002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8FEEC28B-669D-2169-E570-95C3F8CE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D03F173-288A-87DB-DD7B-CD1D4E40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79491DCD-E85D-B253-7755-33EE5BDD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9AD992E-56A5-6F37-FA35-D798DF31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5B913BD0-6671-ED7D-2240-DEABF3CC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73AEB71-7F59-3863-8A31-32B0124E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2DF99BF-5D78-37FA-725A-81440C3B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83CD123-3700-3A06-64EE-E426703B6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7D3B4236-FC25-4391-0177-63C73B9F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25D9FD6E-D2F6-59A8-E33C-8388C5F9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938B251F-1F1C-14DF-76C8-4E5CCD63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928DD107-A148-01B2-3969-93C27C45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33A974E6-6E8B-38EA-F6E9-9177E07A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2684CD0-7EA5-14F2-ACF3-DD7FF256B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81154" y="1334768"/>
            <a:ext cx="17258402" cy="5495189"/>
            <a:chOff x="819150" y="1198563"/>
            <a:chExt cx="10075863" cy="4941888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973FDB8E-4EB8-D7B7-BBEB-18BF91B1462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19150" y="1487488"/>
              <a:ext cx="10075863" cy="4652963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874D27D-EB01-A7F2-CA2F-A2F48C6D2E1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9150" y="1198563"/>
              <a:ext cx="10075863" cy="4652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5BDB8E-6E3A-E1C8-9377-4DD54199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F96F44-7A0D-C8C0-1EA8-C43E67BA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0982B7-12BE-A4BF-F820-3A146290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24B11E-5A3A-4635-8965-93220A85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5F9148C-8944-4E49-F928-31A8B57D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AA20E1-37A1-F966-6EB7-3E00BC8F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DF9DA1C-7945-BEF6-B3B4-58F348657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5A6FE9-A75E-55D6-21E7-551AE762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F9CDD7-564C-98D9-036F-F8F3D3CE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938596-5070-FB8D-5BC8-354948A8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D44AAB-5319-61A3-AE51-0DD38985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B16155-F163-474A-82C2-3566AF2E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A47296-A73F-CFF3-20A6-899B3368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8E50F0-15CC-76CC-9C4E-51A7F9D3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CACD48-3538-5AF5-45B1-7E7E99A5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53FEAD-157B-47C8-EB0E-2D1C897F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8AEA3D-FAED-3262-7DA2-DECBCBEB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D85EE4-2B2F-61AA-5244-DD4B8D83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A5F495-38D9-82EF-584F-AB847F74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C6865C-8BF0-897F-3426-7610549B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2FE41A-54CF-56FE-18B6-AF5B5CBD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9D5807-8866-E46A-D0A4-19CA5CD6C59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10ACDF0-857E-68C6-7561-204EDE23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28489B9-078F-756F-D2B3-9BC53CA3D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82185"/>
              </p:ext>
            </p:extLst>
          </p:nvPr>
        </p:nvGraphicFramePr>
        <p:xfrm>
          <a:off x="10428094" y="521886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8094" y="521886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A5FC59-2F92-D1D3-8342-3D22EC77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BEA3E47C-AA02-8042-6CC5-41DB91C0C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82515"/>
              </p:ext>
            </p:extLst>
          </p:nvPr>
        </p:nvGraphicFramePr>
        <p:xfrm>
          <a:off x="10421938" y="57181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7181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2ABDED-6EA9-2206-FA9A-22F0970FC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AC76B58D-C6D4-8DB3-4038-03E9783A1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19934"/>
              </p:ext>
            </p:extLst>
          </p:nvPr>
        </p:nvGraphicFramePr>
        <p:xfrm>
          <a:off x="10421938" y="1152395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1152395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1A036B-3115-0A2E-D372-A8C98012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ECDEB43-95EC-C7DC-F484-8F9843180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08397"/>
              </p:ext>
            </p:extLst>
          </p:nvPr>
        </p:nvGraphicFramePr>
        <p:xfrm>
          <a:off x="10421938" y="1152395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1152395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AE8CAE8-A8A4-9A0A-A5B4-D6F1397A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9FABCC-095D-7892-15E4-DB54DF5C9D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C57763-56CA-9660-0AFD-3ABAF907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D6120C-75EB-398A-DB60-D06C3FED9F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0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AC78E4-4EDA-0AB3-40E2-4DC7425E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FD9ED8-FA49-1BE7-2970-4F0F6893D5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C54D55-8879-E741-E3D0-D1030D05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D334EA-5771-57AA-336F-E837B5C611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EBEB8B-E86E-2955-858F-67D78AD2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650497-53E2-0D77-D667-AA092DD9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9725A0-8FEB-22DE-7570-E938C78FC4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6A4351-B00A-8C2F-8319-550FCC25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605FBDB-FCEA-64F3-7D50-E9D7E2E804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A16A74-6AC5-274B-0708-B63D3DBE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4E930AE-D767-4622-2157-4320DE6F0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42CCB8-7E98-D8CF-464B-36720029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8DF476-01BA-74FB-5988-4F73C4678D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565542-D3E1-4CA9-A3F8-B5FB4A50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64414E5-283C-CC6C-5FC2-E738E44786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6041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C488CD-2FFF-D941-8D4D-B9B7FA264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0809D04-D270-0E6B-197A-65BAD2E05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05898"/>
              </p:ext>
            </p:extLst>
          </p:nvPr>
        </p:nvGraphicFramePr>
        <p:xfrm>
          <a:off x="10421938" y="617881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617881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5ED1D2-BC9C-CD07-C114-EEF8D3B6C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D7DE6EB-9C94-4D01-F493-701DC87315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AAD5A5-D2BC-6EDA-7428-03187E09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5387DC-B351-8EDA-E8D6-C579A02C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827055-8571-9710-FC98-F1A79945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4B4D42C-C662-521B-873D-39C17F19A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430035"/>
              </p:ext>
            </p:extLst>
          </p:nvPr>
        </p:nvGraphicFramePr>
        <p:xfrm>
          <a:off x="10487252" y="483692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7252" y="483692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63B5BB-D844-A274-33AF-0E5335EF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6E8342-5675-818D-39F3-2124C240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85C81A1-FCF4-7193-1C9F-61564DC2E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43947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FB9CA5-058C-1778-3A2A-4B4AF501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6608F7D-B8C9-3D9F-CF19-9E6D05A29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1CCDF5-3051-EBDA-E23C-E438E2D4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55A1F0B9-9C6A-DA13-DD3F-9165AF0FD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A65572-C853-E89B-B13D-212FE8226C0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55CF1FB-54DB-558A-2052-E6C550CD2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4D3A50-CB57-038E-C2D6-0FC47A8792A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BD5D8DA-6482-CFAA-10CC-F8FD5D5DE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14FD26-6AB4-97F2-CDE0-084BDFA9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62CB65F-0AFE-8CDF-0112-34367FC1E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880BA1-6049-BEC5-D2AB-3043F44B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37BE50BA-0D22-1A4D-E973-DC72E3C15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D1849A-E790-F8FD-C1BD-4ABFB06E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5C5C664-76FC-EA14-7AD6-623767B0A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5D7A93-F3D6-90C6-2773-B32BEB76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CB042D3-0176-77F4-EA3F-AD419BBFC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E5CA4EC-C617-BA17-909F-B1346A98EE9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8229CEA-171D-086B-C26A-BC3004709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EA2633-DB38-E3D5-6169-52AA200F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3A19C6-74E7-8D83-6498-61C7A281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D86EA60-2DB1-CA05-2D2F-7F96B215E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087BB4-824B-CD9D-5175-E1BA3B7E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A479F3A-1B5D-5536-62D9-882202F57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C54DC9-9487-8CA6-CD61-61C74092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2BA3996-8FBC-924E-8A2C-930B0F74C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545351-8AE0-C0B1-ADDC-07C943D4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A733900-9071-1EAF-E104-60571D92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A4BC9B3-E72A-3265-9150-7438D6155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72F1EB-E544-6836-E9CB-E8C6C66E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3DC49B-C9C8-2F6D-5DAD-2A444567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4FBA4A-F2A2-0FEA-AF09-8C099D7E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1C60387-494A-034D-D788-BD971000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A0D979-6996-2472-A7F6-15ACC7FA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9D10E19-2061-1CEC-922B-F95D21516BE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3041F3-3BEE-AACD-E45E-55963082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759A47-CE63-96E0-5951-E7B6F70CE61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378859-2970-5BE2-3513-8209C435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D129AB8-392F-9D9F-7E31-A737AED2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38F9A5-363B-4E23-E2DF-20E07C1EC20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B0C7F5-ED91-45A3-DEE9-097766D3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0EB000C-12D0-C57D-3A4C-169BD8E8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95F30D-CF33-3C02-4C42-A55BA07F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501C33-29A9-E978-0189-9CB39281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7B3634-EDE9-9159-1100-6F769158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D34AF06-0391-AC91-5005-2EC2B832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ABA850-DDD1-EDFB-D3E9-6D84954A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56B7A55-8C20-1F3E-0E6F-867FA97D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2C3880-4C99-57E9-9D75-BCAB0276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647192E-4586-3DAE-2129-5EE2FE00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3C6D22-D2EC-858C-C6FF-41F7F5BE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6BCEDC8-8085-66A0-D305-D4EAB0DF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D7941E2-C709-EBB5-28C3-3DEEDC06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7C3E3F3-D4EA-2517-D77F-82E5B812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BD0F3F-BBB4-5AB9-1216-B2C91A87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CA1498-16D5-A794-BA62-9828B13F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9489C3-2665-D18B-3A98-7E3B65CA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F5995E-B583-533E-6E9E-2DF72725A8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299722-CA6D-CE82-BA28-A424D2AA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EF1E1D-1C38-D620-20CC-3AE375B5F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4F6E5C1-8665-144C-3C81-F53EBE21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D9187C-A0C1-2259-E94C-5C389D32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4AF77B-7DC1-E4E8-4966-7C3ADFD0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43CFBC3-119C-E0D3-9517-3F58E4435E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1571696-E53B-B8F7-C049-A5A3C70A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5837CCA-4A20-DA07-1730-75F52DEE97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39B5E3-0AAC-861B-3224-982DDA0F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2BD6E0D-6D9B-BE2E-FEDF-67D550DE9D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D5D203-1240-041D-A6E9-EB6DD1A83B4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211377-28BB-2C78-5364-52444FB870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9FAD3C-2D02-BC67-39A4-C59426AF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945D4F5-F85A-1C77-3C6B-54B080D4BA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4C770F8-F3E7-923F-FD95-77BE171D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2025-01-19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E13306-3AA2-4573-0528-E9A3AC8171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3084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Worksheet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1039</cp:revision>
  <cp:lastPrinted>2016-09-19T08:50:12Z</cp:lastPrinted>
  <dcterms:created xsi:type="dcterms:W3CDTF">2018-12-07T10:14:31Z</dcterms:created>
  <dcterms:modified xsi:type="dcterms:W3CDTF">2025-01-19T12:17:34Z</dcterms:modified>
</cp:coreProperties>
</file>