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458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6956749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E27206-6E0C-49B7-14A1-97058E470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85306E7-66E6-E4B8-6A0D-7C53A6E4D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582716-902F-86FB-2C26-BC3F8FE9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A72898-4210-6506-13AA-57DA34163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3713CC-A064-84F2-14BF-88F15B7FB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E67D09-9809-D594-EC2E-41404054EDFE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5655CEA-CB3D-6C48-6A2C-0E1FBA027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8656F62-942A-8093-4FB7-AC9784121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65EA29-8821-47F9-4255-B8146C9A8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48497322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39EFDD-3CC5-717B-1C0C-5AC2233E5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47EB6C9-B9E4-F573-C285-B9D5DBEFD84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044D807-45A2-D355-D4C4-D388623F3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5F0992C-BEE1-64FC-7025-0E36C8155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702DFD-7AFA-63D3-75D2-C646CC086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DEFF9A6-1E9C-37F5-E772-65EB8E6EB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D1512709-B2A8-1681-4DE3-76A840081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EE97C1E4-72A1-E099-7EA7-93FFEF97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6EA9D5B5-1E0B-D41E-7125-B53F69E2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1F373562-1743-66F8-3D78-11EF32C7F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A474C525-2358-9BFF-DDA1-1DCA1853C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10E05ADE-4F57-3080-8C18-27450A4B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6C99A561-ACEF-E4B7-BA6D-3357B561F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1ED73CC0-D2E0-3157-5E43-E2D43AEF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E4C6DF90-D5B3-6364-4EFF-B472ED04A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588DB147-9794-3285-62AD-468F5B6DD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AFF5148D-AE2B-CD9D-F979-E879E1301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09F06D70-B556-94E0-6A02-1BB39E6FC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001D9774-D8E9-125A-E8CA-225C110B8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B74123AA-9D4A-4FC3-9C3A-096CA5A04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Systempris Nord Pool, spotpris Tyskland samt</a:t>
            </a:r>
            <a:br>
              <a:rPr lang="sv-SE" dirty="0"/>
            </a:br>
            <a:r>
              <a:rPr lang="sv-SE" dirty="0"/>
              <a:t>nordiska </a:t>
            </a:r>
            <a:r>
              <a:rPr lang="sv-SE" dirty="0" err="1"/>
              <a:t>elflöden</a:t>
            </a:r>
            <a:r>
              <a:rPr lang="sv-SE" dirty="0"/>
              <a:t> till och från Tyskland 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7F7C692-4A5F-B208-A1A5-9E0E7EC1FE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9300" y="1062038"/>
            <a:ext cx="9475788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7A987A-4BBD-F14B-8ECB-57EC23961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055DBC2-F139-C897-F8AB-1BD17C79B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9BDB6C1-76BE-477C-B8CC-F0E98D1A8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A508EDC-D22D-A862-48E0-659ABA940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F3D6221-752B-E06C-63DD-220F47EF2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F1FF16F-5980-63CD-AC8A-8205665F5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28295BD-C290-5AAE-966F-D6B74D331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3178C72-15B6-C570-0E2D-F12110805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015E395-3102-475C-BB34-8796D191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15F8BD2-6510-99B9-9911-83BA2916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D1F2BA-F5D4-365B-8A7C-6523AF713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DF9CD90-B060-CBD9-E9A1-EE796C404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6B193A-3E63-CBD2-280B-7A81B59DF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EDAC24-147B-98A4-93E6-0E8CB0F14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B3B47E-BAF1-4BED-B23D-16BB1A9D5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42FDC5-78FB-4F0E-656A-52317A54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EE5B50-9294-D2E9-9161-D7BA546F1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C4ACA8C-812B-2215-DC68-4123B525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57FC6C-3887-ED00-FD24-7784D1A36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66FBE77-93C5-78A9-BF93-E06CBAB3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6126AA2-A1F3-18AB-3022-D28A9CDB4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77726AB-D3FF-AF0E-299D-3C401C38C73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5BC75A-38FF-F878-0554-4D934939C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167477D-D796-5634-0936-10B254660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7CF52E0-E05E-4547-310C-3A68A881B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BEBC523-983F-C53F-70CC-CFED5563146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457200"/>
            <a:ext cx="11583987" cy="60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9B7A47-775F-4D6D-836E-D2645C8A5E68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26928"/>
          </a:xfrm>
        </p:spPr>
        <p:txBody>
          <a:bodyPr/>
          <a:lstStyle/>
          <a:p>
            <a:r>
              <a:rPr lang="sv-SE" dirty="0"/>
              <a:t>SKM </a:t>
            </a:r>
            <a:r>
              <a:rPr lang="sv-SE" dirty="0" err="1"/>
              <a:t>elcertifikatpris</a:t>
            </a:r>
            <a:r>
              <a:rPr lang="sv-SE" dirty="0"/>
              <a:t> vid </a:t>
            </a:r>
            <a:r>
              <a:rPr lang="sv-SE" dirty="0" err="1"/>
              <a:t>forwardhandel</a:t>
            </a:r>
            <a:r>
              <a:rPr lang="sv-SE" dirty="0"/>
              <a:t>, veckomedelvärde</a:t>
            </a:r>
          </a:p>
        </p:txBody>
      </p:sp>
      <p:sp>
        <p:nvSpPr>
          <p:cNvPr id="6" name="Platshållare för text 1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SKM,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6516824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B986BC0-2D64-0F83-1A6B-12827F2D21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2463</TotalTime>
  <Words>712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SKM elcertifikatpris vid forwardhandel, veckomedelvärde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Systempris Nord Pool, spotpris Tyskland samt nordiska elflöden till och från Tyskland 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1067</cp:revision>
  <cp:lastPrinted>2016-09-19T08:50:12Z</cp:lastPrinted>
  <dcterms:created xsi:type="dcterms:W3CDTF">2018-12-07T10:14:31Z</dcterms:created>
  <dcterms:modified xsi:type="dcterms:W3CDTF">2025-03-09T12:08:33Z</dcterms:modified>
</cp:coreProperties>
</file>