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22164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56D2BA-4454-005E-3EC3-69B79893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9367F3-09A6-FE9B-9F7C-EF00E23B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60C73-D500-4118-3A3F-101D6EDB2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D8048F-990D-7FE5-6629-9E440C4E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4DE224-D188-E43F-C9FF-DE490EB9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31B95A-5452-FFEE-71BE-2A6A208B331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6613AC-72CD-47B3-EC6F-45EF1F286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5F6654-294B-18BF-3F62-07F23587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614A5C-E0B7-C0A6-BC29-588195B0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8388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2ECBCB-AC14-394B-1491-227F3026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3FE9CF6-6708-4F1F-4ABB-EF2471EA49C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3FA45E-B3E2-667C-FC8A-D0DEC091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1C4283-568B-FCFA-D1B4-BAE76257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BA4C59-EBF9-9A4F-FEDF-2F589051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4991C18-4F80-BE5C-B2FE-26B0F6D0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41379E95-9103-F8AC-E903-C078054C5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7BE3692-F914-1803-2F6B-283F6CF34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66B01638-649A-6C9B-190F-AA3DA695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CC9D5FA3-91A2-4A2E-B6EB-C22A9CCF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78B3145E-8DBA-6B82-52A2-F20DEB61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E15F65B1-1334-2B31-A520-BD854C33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5BDF4F35-0F2C-34D9-4B16-8E5420AC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20E155D8-979C-7F56-8F47-BCEAEBCE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D598C0CA-9768-A44B-9E94-ACF4429C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4E0B190-48F6-1338-6E1D-7451A349F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766F785B-C7FE-B6E6-ED06-0AA7605D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0C40B2ED-BE83-9A12-938C-51A5683B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D6399803-C38A-BEA3-1B9E-1A1D5C2F9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3E2CDC54-4C66-0F28-CD87-BA4DCFDED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50B8F8C-002D-A9EA-405C-F2B6F17444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1062038"/>
            <a:ext cx="9475788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B52FA8-2616-D551-DBE5-5A8AB141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CD7133-D019-1ED7-EB74-269F95FA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B0AED8-DE5E-01B0-5BD0-2046E960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E015F1C-C5C4-7A58-6730-E8A84959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2AA5DD4-7C09-F8CF-4F04-7C925573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B3746E8-1D50-CA23-6084-13429CAE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74B6B83-7FBD-02FB-C860-3DC2F4B93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780940-E5C8-E1C7-E9CA-26D8A8A9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188247-2EB9-D7E9-A2B9-861898BA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CAA9F2-FCBC-1811-1182-C6AE38A6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D28C4E-3848-7346-3E38-9C9F1654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69865E-5487-13F3-2105-44733765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DF08A9-8225-9EC3-0142-070081E4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EA0333-F1CC-F24A-07B8-9D429181F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4BC076-276F-D7B5-FC80-6E180CB8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467B76-AE1C-5B89-C691-B4A3CECD4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6CF1AC-60D0-DBBC-89C4-2BF0FE50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52FAA-045F-2F92-32E5-035F34BC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C76326-D070-340F-7DB6-CEF71370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01A600C-EAA8-2994-C525-611EC150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4D5E43-572B-E08C-111E-C89B5B7B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996DBD7-EAF1-F215-ED17-503FBA21970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1B6DF9-8396-93CE-F40D-2840E5F6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E2710C-CC19-060C-5E15-15CE0B96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AA332A-D370-EC14-A6BE-56012499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AADFF5C-316F-3458-E7AE-46AF3133749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3C9D2B-37D1-C7ED-023B-DA6E8E4C2A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2460</TotalTime>
  <Words>712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1064</cp:revision>
  <cp:lastPrinted>2016-09-19T08:50:12Z</cp:lastPrinted>
  <dcterms:created xsi:type="dcterms:W3CDTF">2018-12-07T10:14:31Z</dcterms:created>
  <dcterms:modified xsi:type="dcterms:W3CDTF">2025-02-16T12:26:24Z</dcterms:modified>
</cp:coreProperties>
</file>