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916565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D4C700-AD31-AAB3-91C4-BB831A87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B5A9E-CD0C-D037-865E-B3B640C2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A949E0-F146-9D55-DDCD-43AF535F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2FB960-F211-3A90-AC3C-5B82A7C3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C0894D-863B-F0D1-659E-AB0B6051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4246B4-A02C-D0EB-CA5D-4674D931CB7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0B8815-B319-2E89-D63C-F1780CCD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4FB482-F6C8-FE00-C62D-FA7E6ADC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AA846C-4E77-264F-E986-4D01872A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15850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1EEB42-0507-42E9-C4BE-46A12A89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7BD556-28CA-A4D0-ECDB-892CFADD6EE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706D3B-3CA2-9C13-9FE7-B853D248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0617FC-F225-784E-F1FF-BF6489B4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77531A-F6AD-911A-F1B4-63BBA92F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B6E0DB2-56F6-5B3F-3DA4-BB7E43B8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D7C99A03-846D-A4C5-20DD-BEEB31F7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CEFF184-6338-7B95-5378-71D943CD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06561F19-2FB7-1546-2F0A-CC7324E0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9A0586E-1CAD-CEC9-C346-D77B018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33FF99F6-92BC-7AC5-5F3A-BF4B874C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2A80F77-7B52-2C4A-E3C2-AE11F0DE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04AE512-2128-910B-12C4-8F75D90F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DCC25635-88E0-F3C8-3C86-C62BA44C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950CE816-F5DB-DC7A-810A-96842365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D6362CA-6B38-1DE8-6774-B8F7B1FC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8FA5666-EA18-161E-A735-473E598D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A6957956-3259-1D5A-2A88-98565E7D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939504EF-A681-562C-5D9B-C4971467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F492644-20D8-74C5-E0C4-321946BB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007ED2E-0001-8A77-CAAD-A694E90ED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1062038"/>
            <a:ext cx="94757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F27F65-F0CE-F2FA-7B6B-A95E4A80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D39CD4-C26B-AAFD-C78D-0AEA3514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1C0B9D-DD29-B063-5F0F-FADA2C5A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F58632-B13E-17C8-D763-6610E7B7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CABD0B-AEEE-6D8E-9749-712E2038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2E73FC-3561-CE40-EA54-EF73674C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27F7367-34A0-95B0-C2D5-427A36BD6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12985A-1D6C-17EB-57F8-3DA6A1A1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868D17-9DFA-9D93-2776-21F29721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813AD7-71B7-25A3-41CC-E1D3C92C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AC94AF-2CFC-15F3-DC2C-064C95F3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EE7EC1-4DDF-4792-6C6C-DDAAFADB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4A1A63-4F08-1766-82E6-6B32ED4B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2F285B-97EB-2B8C-C199-D7CB6CE9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52EE0C-8C63-F91A-E120-19AA7157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15F9F8-F0A6-8D7A-E322-36F7BA60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1EDAA1-E16D-818B-63AD-E64ADB79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31EE84-F1BB-3412-F799-714535E7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45953-C93F-2E57-43E2-E0BDC305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F6C72A7-A488-8CB9-3AB1-17C7082C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EDF758-FECB-36B5-4B79-3D58B022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6F1F16F-6CEA-85C0-F4DD-2EABC73C9AD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134B03-12A2-F84B-4214-5254B5E2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AFC0A6-6B33-F7F2-0EC5-A5B3819EC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B925E5-D8ED-8DD2-632E-B33D577F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F6CC24-4FAF-DCD5-06CF-E51828E7169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15CC89-070C-4C7D-DD2D-BFAECDA0D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2464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1069</cp:revision>
  <cp:lastPrinted>2016-09-19T08:50:12Z</cp:lastPrinted>
  <dcterms:created xsi:type="dcterms:W3CDTF">2018-12-07T10:14:31Z</dcterms:created>
  <dcterms:modified xsi:type="dcterms:W3CDTF">2025-03-23T12:10:09Z</dcterms:modified>
</cp:coreProperties>
</file>