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D4C700-AD31-AAB3-91C4-BB831A87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B5A9E-CD0C-D037-865E-B3B640C2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A949E0-F146-9D55-DDCD-43AF535F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2FB960-F211-3A90-AC3C-5B82A7C3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C0894D-863B-F0D1-659E-AB0B6051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4246B4-A02C-D0EB-CA5D-4674D931CB7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0B8815-B319-2E89-D63C-F1780CCD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4FB482-F6C8-FE00-C62D-FA7E6ADC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AA846C-4E77-264F-E986-4D01872A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1EEB42-0507-42E9-C4BE-46A12A89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7BD556-28CA-A4D0-ECDB-892CFADD6EE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706D3B-3CA2-9C13-9FE7-B853D248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0617FC-F225-784E-F1FF-BF6489B4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77531A-F6AD-911A-F1B4-63BBA92F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B6E0DB2-56F6-5B3F-3DA4-BB7E43B8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D7C99A03-846D-A4C5-20DD-BEEB31F7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CEFF184-6338-7B95-5378-71D943CD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06561F19-2FB7-1546-2F0A-CC7324E0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9A0586E-1CAD-CEC9-C346-D77B018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33FF99F6-92BC-7AC5-5F3A-BF4B874C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2A80F77-7B52-2C4A-E3C2-AE11F0DE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04AE512-2128-910B-12C4-8F75D90F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DCC25635-88E0-F3C8-3C86-C62BA44C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950CE816-F5DB-DC7A-810A-96842365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D6362CA-6B38-1DE8-6774-B8F7B1FC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8FA5666-EA18-161E-A735-473E598D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A6957956-3259-1D5A-2A88-98565E7D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939504EF-A681-562C-5D9B-C4971467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F492644-20D8-74C5-E0C4-321946BB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007ED2E-0001-8A77-CAAD-A694E90ED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1062038"/>
            <a:ext cx="94757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F27F65-F0CE-F2FA-7B6B-A95E4A80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D39CD4-C26B-AAFD-C78D-0AEA3514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1C0B9D-DD29-B063-5F0F-FADA2C5A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F58632-B13E-17C8-D763-6610E7B7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CABD0B-AEEE-6D8E-9749-712E2038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2E73FC-3561-CE40-EA54-EF73674C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27F7367-34A0-95B0-C2D5-427A36BD6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12985A-1D6C-17EB-57F8-3DA6A1A1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868D17-9DFA-9D93-2776-21F29721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813AD7-71B7-25A3-41CC-E1D3C92C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AC94AF-2CFC-15F3-DC2C-064C95F3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EE7EC1-4DDF-4792-6C6C-DDAAFADB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4A1A63-4F08-1766-82E6-6B32ED4B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2F285B-97EB-2B8C-C199-D7CB6CE9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52EE0C-8C63-F91A-E120-19AA7157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15F9F8-F0A6-8D7A-E322-36F7BA60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1EDAA1-E16D-818B-63AD-E64ADB79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31EE84-F1BB-3412-F799-714535E7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45953-C93F-2E57-43E2-E0BDC305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F6C72A7-A488-8CB9-3AB1-17C7082C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EDF758-FECB-36B5-4B79-3D58B022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6F1F16F-6CEA-85C0-F4DD-2EABC73C9AD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0A9A9B-D807-DF82-9998-8D137283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A2B41F5-390C-AAF4-4C24-44752C7E9D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399A67-732B-B4FB-C823-96B53E2E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BA8EED3-92F6-A510-ADF1-74BA877AA7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6DE2B01-0E08-052D-CAD6-D15CE7046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614087-9975-A7CE-326D-56F603E567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1FA36F-1BB1-2C19-45C7-C97159E4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43C1FE-35A3-4A6C-BBA7-DA20C8851F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0D2A70-7225-34AE-0EDF-69A4A831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F0C21C-5846-2049-CA93-161FFEF73F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172879B-0ADF-43F8-D6A6-2D12C261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5D45A4-0C82-BC1F-C35F-50798F1B31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F6F6F8-DFBD-D92A-BC07-C1C17793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1A26DD-FE6C-9E7B-91D1-1A3A6B3C2A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2AFB72-AA02-C6F7-6FA0-ACED0089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F9F451-5C7A-6546-E9B0-B198C0D64A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134B03-12A2-F84B-4214-5254B5E2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F3DD8B-F9B7-2855-3F9C-75A0E8AC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465D00-0D1B-AE4A-1DC6-F45528E677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276AC7-F23E-54FF-60F3-753BDE55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44F53E-16C1-472F-3038-EE4F83AF19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6851C8-8C7A-E569-B2D2-809092CC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F29B62-E95F-CFE1-C1DC-6C8B2CB3A8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5B6E98-A1F9-D1AA-F53B-C8E4BE5F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9621F7-AFAA-B821-18AA-1872456275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7F1992-B51F-2A10-12D0-8844D858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5BA368-A041-1A98-698D-5B971E1EEF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6E65D3F-78C6-04AF-B536-C86BA973E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42B1D9-1AAE-DDA4-4370-64EF8C3C87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E1C7B4-B4B6-D9BF-B72E-78A04B263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81E2BE5-55CA-8445-6F20-6AE3FA446C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18C284-8797-4A47-C3B9-2C85BEB4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EA8AE7-E179-E298-2127-8CD18BC0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132C1F-DA7E-F661-D972-D5689FAA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68EC57-A3C1-24A3-EDC2-952D3DBC83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AFC0A6-6B33-F7F2-0EC5-A5B3819EC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8428FD-5322-7D86-0654-B3681858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485ED64-F4A4-5C24-16B4-6A9F5C3ADC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48EB8C-0C69-5DF4-8434-801AE450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4683EE-68C8-9CAE-09E3-F32373AE41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0D1FC7-EC96-997D-D7A6-CDC711D8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8369C3-9153-626A-AC3F-F39ACB7FE0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802AF4-248D-B49F-DCB1-50B95FC9CB9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8716C8-2BAC-D099-6C39-F19996F08C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859B6E9-4A5E-1F8D-37E7-C7C34B39D4E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D32F1B9-4965-EF67-7775-F8F1916040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33A80D-2469-0E88-8322-E414A46B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C4DC3E-7FE5-E95E-AB50-836BE448F2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0E7C13-C1E3-4FE1-BF9B-72AFD4BC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407273-D354-AFE0-BA94-1C0E17B167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80DD91-2838-CED8-24D5-DD9E141E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0D6C76-7629-87FA-99C4-6AE5F67C02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F98E7-C653-AB3D-86AB-979BCB94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53946F-3E2E-9F79-1CA0-273C9D1F61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3D27E8B-D6D0-3AFF-05F8-4A3CA1ECB58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42FBFD-8529-4F97-09A0-A30732E282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B925E5-D8ED-8DD2-632E-B33D577F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61E2C79-DEA5-C702-F92D-B6376C6D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D40626-5510-DDFF-56FB-FE055B309D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942A42-323D-0A5A-E792-61343BB2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1E55D8-CFB6-CB5B-D9C8-6DE4D53833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CDDD31-7DBE-A0C5-7A1C-192A8E4F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2AD6C0-8493-D14B-512F-ECB589FA0E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BA5959-BB2D-7E39-1D29-573F0A21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887AC4-A003-B3B4-4590-48ECB52EA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8C3F715-E37A-AD61-4D51-6A58569E09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810A43-8315-2A9A-B3E9-F3CC8ADF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DE3F22-3FD7-2B0A-3019-9E0C2D45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B3305F-FC1D-8CA9-FBAA-0D694FCC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4D727F-0944-C56B-107B-72FF098E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3DBF0E-4BD9-51C3-0D38-FB3551BE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9830E9-A448-47F0-674B-398FD06AB3D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927F7C-9825-41E7-11BE-4885A7A3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E5E150-36EC-12E4-95C4-85C36DA90F21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EA67DA-148F-647C-C56C-40BEB4F9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9B4A6D-E2BE-D59E-8D1C-32E66628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F6CC24-4FAF-DCD5-06CF-E51828E7169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033D9B-31BF-F3E6-BB87-F08DCC56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61F364A-F991-0A4E-4FA8-96A74C86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76AC76-711E-BC98-7766-69B8D369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AB477D-8E3D-ABBE-65F8-7D59F24C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56ABAA-59A8-ED17-6F79-D85D290C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7A8AB2A-7AD1-845B-82BF-1A8C48C1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A7311C-53D9-9451-40AE-16A704EC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B92661-04FC-C3FF-FBD2-36F3747D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7E2D4D-30D7-9C56-EDD1-65FE3A7F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DF4DF93-1713-4B9E-02BE-06AED45F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83683A-3B2E-F8B2-C110-19E696D0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941CF8-DE22-A8AC-4AFB-D93ABC52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26188B-4C9B-7944-C5D5-4EBE341F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2C9E3A3-C6BE-8CA6-071B-2A1E73DA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A7ACA7-3000-361F-72A5-A5D5A74E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7CC044-B603-9768-A703-276D5775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673866-D36F-332F-BF00-49FF41A3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15CC89-070C-4C7D-DD2D-BFAECDA0D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6F290D-CE31-6BC6-EC6F-E3D264AF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55A491-3F3C-9CA6-65C9-2600D8D6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C50907-C87E-B138-541E-EAD7B857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CFD832-F5D4-E8B3-175A-5454921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322DF2-DF13-87D1-1C4A-65A1CADB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62505F-CEED-0B26-E304-2431D4EFC7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624F3BC-085F-F21E-848F-13C5B78A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7B174D-AD7D-2659-974F-5B327368A5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C7279C4-ACBC-661E-AD81-D2087D22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20406A4-7D9C-F215-4619-9DF788CB61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FE4C48-5B4E-6D11-5813-F9B800D3249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C2C443-447A-B3D6-A539-577EEB8A61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CCBFD4D-323A-69B1-F5C0-68AC2598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15F545-8AE0-F714-6CC6-FC6DB501F2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267CAC9-7CB8-215F-A651-A168A4E9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2025-03-23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18ADE7-737A-6168-C9D8-B814DB2DED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3127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1049</cp:revision>
  <cp:lastPrinted>2016-09-19T08:50:12Z</cp:lastPrinted>
  <dcterms:created xsi:type="dcterms:W3CDTF">2018-12-07T10:14:31Z</dcterms:created>
  <dcterms:modified xsi:type="dcterms:W3CDTF">2025-03-23T12:08:26Z</dcterms:modified>
</cp:coreProperties>
</file>