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205757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7C886B-608E-F0BF-9CA7-C181514D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8E1A21-AC87-B914-46AD-CBC731CB1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F8F239-3C87-4CD9-C98F-2370671A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5CD216-0FFF-AE5B-CE5B-24F858055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0C8143-838F-E387-55C4-B3EF42596F5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D45E2C-7571-9C88-625F-0BA494EF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1FF69C-0CC2-7784-2DDF-625F53A4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B89A03-CD08-E666-AB72-A442418A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17448415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7150C7-BC20-A69A-FF92-8D426C834DC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E4CA35-BEE1-5C9C-E9DA-E7622D00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A82821-EDA2-3954-670D-B21B6393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7E051F-91CD-9702-D924-E39C7BC7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28F69A-F090-CB34-7C34-05B6C83A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89EF545-CEDD-64CC-32FF-3EB8207EE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7DD64075-59A8-2667-E38A-5288F1410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2B5F9DD4-55A9-C869-5C7A-CD1612DA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FBE33BF7-586F-76D2-F1E1-A9C03C84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8BA9497-D771-5E39-15DE-BA7AB4930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EA3E95FD-E14D-41C9-2CEF-F04F0627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183BFB82-2435-A883-72F0-4B540254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A6B6353C-19AF-15A6-64BA-F3E5E748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DA710AF5-5336-77BB-6E78-6A86C23F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B7ABCDD7-B7D3-B995-F72B-CF627E7D4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6DB6526-87B4-E2F5-E77F-A1535004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87F6D924-FCC5-F728-83B1-DEC22D6C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BF0D8A49-9A28-6ADD-F810-1256EACD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0AC983E5-90B1-2903-C348-3F6758B3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3CD83F69-B17E-9C94-8D88-CAD77C88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9DD31B-5A24-DB10-6BE8-6872157C26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188055D-9CE3-DBB2-9CB8-20C0036C0F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03DA90-5820-3C58-7373-69946FC6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CC5714-3BE9-6621-3D7F-0B87EAB1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C84913-5DBE-B465-5F74-76654B24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850110A-1113-0F12-3A33-C1803F63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23F72F8-D5C1-958C-0CF5-4BA92C2E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DC9F92-1FF7-EE41-F5D1-1D893C62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9B5F02B-0A37-8367-83A6-07E575BF7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9A3DD0-E5BD-C290-8344-1E879BF5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FC3390-BB54-7345-4214-3D9549D0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2C97A7-B808-497B-224B-1ED47975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E7913A-13AF-C7BA-917A-555782EB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E77099-0FA9-C042-D589-7BEAF064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D759DF-AB05-3E91-F7BA-55535264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76DD9D-CD9C-142A-4D3C-CAB59845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EAB06E-D364-37DA-8E2D-A6849B1A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B47ED7-EBA1-7457-A8D2-77D8120F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7213A5-C98A-E899-B730-C55C7877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5E6858-A2CC-7FDB-A26E-7DBCEDB8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D8271E-2517-B6E7-1C55-83F8F3BF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E1AA79-E907-60E0-093D-436438530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20C43A-411A-04AC-BB0E-83951390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9808B6E-9165-9EAE-3F2E-502CD82E3C4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5F31B4-2C5B-F680-D885-B522804D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7547D3-897D-63F0-CDBC-CA4B59ACF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B4D8AA-5311-84D0-F302-92B97C3D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AB5477-0E62-B6EF-4B54-6104C865C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FA676D-CDEE-2658-A1EE-79730F19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2468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1073</cp:revision>
  <cp:lastPrinted>2016-09-19T08:50:12Z</cp:lastPrinted>
  <dcterms:created xsi:type="dcterms:W3CDTF">2018-12-07T10:14:31Z</dcterms:created>
  <dcterms:modified xsi:type="dcterms:W3CDTF">2025-04-13T11:37:09Z</dcterms:modified>
</cp:coreProperties>
</file>