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7C886B-608E-F0BF-9CA7-C181514D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711FA14-E194-3C8F-B260-47878359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FA045F-4113-6A58-ED80-BB6F5E784E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8E1A21-AC87-B914-46AD-CBC731CB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F8F239-3C87-4CD9-C98F-2370671A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CD216-0FFF-AE5B-CE5B-24F85805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0C8143-838F-E387-55C4-B3EF42596F5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D45E2C-7571-9C88-625F-0BA494EF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1FF69C-0CC2-7784-2DDF-625F53A4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B89A03-CD08-E666-AB72-A442418A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7150C7-BC20-A69A-FF92-8D426C834DC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E4CA35-BEE1-5C9C-E9DA-E7622D00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A82821-EDA2-3954-670D-B21B6393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7E051F-91CD-9702-D924-E39C7BC7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28F69A-F090-CB34-7C34-05B6C83A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9EF545-CEDD-64CC-32FF-3EB8207E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7DD64075-59A8-2667-E38A-5288F141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B5F9DD4-55A9-C869-5C7A-CD1612DA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BE33BF7-586F-76D2-F1E1-A9C03C84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8BA9497-D771-5E39-15DE-BA7AB4930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A3E95FD-E14D-41C9-2CEF-F04F0627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83BFB82-2435-A883-72F0-4B540254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6B6353C-19AF-15A6-64BA-F3E5E748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DA710AF5-5336-77BB-6E78-6A86C23F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7ABCDD7-B7D3-B995-F72B-CF627E7D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6DB6526-87B4-E2F5-E77F-A1535004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7F6D924-FCC5-F728-83B1-DEC22D6C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BF0D8A49-9A28-6ADD-F810-1256EACD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AC983E5-90B1-2903-C348-3F6758B3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3CD83F69-B17E-9C94-8D88-CAD77C88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9DD31B-5A24-DB10-6BE8-6872157C2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88055D-9CE3-DBB2-9CB8-20C0036C0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03DA90-5820-3C58-7373-69946FC6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CC5714-3BE9-6621-3D7F-0B87EAB1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C84913-5DBE-B465-5F74-76654B24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50110A-1113-0F12-3A33-C1803F63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3F72F8-D5C1-958C-0CF5-4BA92C2E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DC9F92-1FF7-EE41-F5D1-1D893C62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9B5F02B-0A37-8367-83A6-07E575BF7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A3DD0-E5BD-C290-8344-1E879BF5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FC3390-BB54-7345-4214-3D9549D0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2C97A7-B808-497B-224B-1ED47975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7913A-13AF-C7BA-917A-555782EB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E77099-0FA9-C042-D589-7BEAF064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D759DF-AB05-3E91-F7BA-55535264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76DD9D-CD9C-142A-4D3C-CAB59845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EAB06E-D364-37DA-8E2D-A6849B1A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B47ED7-EBA1-7457-A8D2-77D8120F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7213A5-C98A-E899-B730-C55C7877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5E6858-A2CC-7FDB-A26E-7DBCEDB8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D8271E-2517-B6E7-1C55-83F8F3BF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E1AA79-E907-60E0-093D-43643853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20C43A-411A-04AC-BB0E-83951390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9808B6E-9165-9EAE-3F2E-502CD82E3C4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A4EEDB-0F8C-2C91-4581-AA4F0710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94F6C95-3F27-DCCE-E44C-BE91B6E841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3EC02AE-01CA-AB5B-979B-6A537EB7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31E49B-1ECD-829C-B43E-B08BD4AA02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618A656-C06C-D5B6-EA74-C2D285891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4FAEAEE-1E15-C1D0-7D0D-8F5A64989D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36C6F3-973A-D12E-9596-25A0F9BFE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3C1E7D-3BBC-B520-0F7C-96434B795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01B2BC-6A53-09E8-219E-BF884BA5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3F21DEC-6839-7B8F-AE2F-283D9E30BB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81E8C6-6FC8-60C6-4C98-8AA33C0D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C466FC-A815-87F7-02A5-964CFA17E8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944DAE8-606F-0538-9282-DD8023C3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0E41F6-BF3C-755B-32BB-9DBDEFDA21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06701-1F76-12CF-F6D8-A7A1D1EE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F9EF41-AF48-CA4E-DA5D-6C0643B6E6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5F31B4-2C5B-F680-D885-B522804D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96868A-25B3-B9F9-AD26-EA02483E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CA87B5-76B8-955E-AACD-680A981E86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E43950-8360-F0A7-D474-2500D69D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78DA88-2F62-1A14-0318-A839143F80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73BAE7-E38A-2547-CF20-9F4F0965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2EEEFB-9F34-F51A-6A26-8CB58FE363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12A92-37B8-5112-DFCB-61B463EF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ADA3AB-DA61-E527-FB32-99B12CB69A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A47262-A1FA-7BF2-5041-2942B1C0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23BC5B-7A55-D919-0E4E-D446BA3686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FED254-D0FD-C5BD-5A5A-6C53F7EB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6710BD-1AEB-DDAE-CAB6-1AFCE7B6F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0CF81A-6CC4-5D08-205C-8475C09D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B6E29A-745B-4CF8-A0A9-E7003D0D1A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EE54C93-97B1-E6DC-A3C3-3298EC097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C2551ED-C4F9-5A07-700B-D7B1CA69E6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12E8BC-6872-C122-06E4-149D57EA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94AA8E-10E7-97F8-13D6-5490B69F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7547D3-897D-63F0-CDBC-CA4B59AC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BF2C56-D7D9-E953-6615-DBF12201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1C06D2-42DF-E8CD-8602-084F980C14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6FC3D0-F0A0-424B-6072-6B5340D9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57B794-9BE0-2B3D-96F8-89B5CD729C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3B065E-2C2B-F443-73A9-DD28BC66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8F415C-D442-F223-6261-B5701B6DED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310622-75E9-CA53-97E2-63F4E09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79169F-ED1D-A90C-8F1A-AA8100DA97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99975A-8B4B-44A8-60E9-9084E84D46C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EB1D7F-5315-7514-0D78-CC3BFC71DD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DCE0EC-5F49-3E2E-25E9-0227519297E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D9D70D8-3410-F683-D373-7BA0781BAA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392CA6-C139-7CA9-B196-A9F9572E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79FC09-C0CD-6324-1B11-0AD29C4410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71F4-999F-7F8C-C187-EC93500E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E311FF-E9B1-0949-8824-B316E6E59C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3137EB-FB50-2B60-AE3B-21AAA9B1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330582-5755-5C52-496C-30D713DBE7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5D379F-6099-00CF-2F5F-8BE74869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EB1B03-A8E6-5C5B-C2C5-82FBE15C23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B4D8AA-5311-84D0-F302-92B97C3D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5D76E5-439A-43C7-C8F5-412A181C353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C000A6-2ADC-DFB9-D6CD-A14288B278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BBFC41-2DBA-96CF-F950-8F81C2C5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0853F3-DC6B-9EA7-4067-9671992395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83AB61-D606-B690-F470-BE6FE591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84B898-9B79-CF5B-2028-27404A8329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71B4AC-0B02-4E57-E46E-C70EDBA3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319349-4B11-F34A-7033-1974ADF411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305A72-F2B2-5DB1-7887-50069482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A0E8D2-FFFD-2696-7E44-9877D908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3A12DE-0978-6CDA-03C7-2E826D7410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4AAB54-3B43-095A-D310-E05D91DE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447BE1-5572-B3D0-B29A-58FBBF0E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24762A-6460-A692-DDAB-2C3A0917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0A70B4F-EB01-9948-26E5-E7C91068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6A0BCA-6C9B-A6E6-C377-8EBF3E97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FD3A000-816B-3349-EB02-EBBFEFCB356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516623-A1CC-19B9-7A66-8A0EBED0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BA82E5-2FDC-C8A4-EAA6-395FC69521D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AB5477-0E62-B6EF-4B54-6104C865C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1B1F93-BC91-83D7-99DD-DF3DACAB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8C0544-F945-9C00-B39D-BB1879DD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99C609-554E-2362-913B-A214C6BF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2B09BA-9821-2986-16F2-4E52055C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EC6A4C-EBFF-FBE3-0A76-04021DD7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C27E91-BBCA-9B79-7752-BE3C11F8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C17D61-BA25-840A-9E7E-ECDC78BA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07A3F99-CB5A-6219-0975-E969A023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C96E58-71BE-BDA5-3C4C-D91383BB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4F503E5-F1CD-3D11-8054-70676D9E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DE7FF8-10DC-E0BD-AA4B-BBF889A2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7FA0A2D-9F43-1014-97CA-762B7D79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E288E0-D968-D940-8D09-472958FB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C9D4EB-5FD8-AFB1-ACBF-32CB7095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5E109A-6604-35E5-0925-1528F24A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788C597-58F3-77E6-E3EA-10C25A5A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3D1BA6-2877-FE07-698D-FE017665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633A36-F02D-B5E8-3633-63B522A0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A676D-CDEE-2658-A1EE-79730F19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744BA0-ABA7-D7F4-235E-2ED9AA21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AE6E90-C156-C252-AE17-0B866F12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F3CCC7-9936-2BED-35AE-575476B7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42A4D6C-94FD-210B-ED3A-D15E451E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BAD1E9-1F9A-5BD7-121A-4EA33885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177107-8DE1-38EA-83EE-BC49CEC5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C84574-5B0D-69E5-50EE-67182A45D7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01A5B18-B0E3-D07B-5B4D-9D18D582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15B500-2D3D-9F7B-EB96-35E756F868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09FA-1880-DC8F-C499-8177626F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F78BFA-1731-6D8E-C418-2590A786B8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E43911-8A57-DC03-AEA2-5EA311C1DED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66A1A0-4D20-59EB-67EA-F9A1BB3A41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42D5145-1B8B-6CA8-EF3A-E1708416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2025-04-13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8BD0DD-5FDE-65FF-CA66-5E5B75FB99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3188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1056</cp:revision>
  <cp:lastPrinted>2016-09-19T08:50:12Z</cp:lastPrinted>
  <dcterms:created xsi:type="dcterms:W3CDTF">2018-12-07T10:14:31Z</dcterms:created>
  <dcterms:modified xsi:type="dcterms:W3CDTF">2025-04-13T11:35:12Z</dcterms:modified>
</cp:coreProperties>
</file>