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57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</p:sldIdLst>
  <p:sldSz cx="12192000" cy="6858000"/>
  <p:notesSz cx="6794500" cy="9931400"/>
  <p:custDataLst>
    <p:tags r:id="rId4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1" autoAdjust="0"/>
    <p:restoredTop sz="95033" autoAdjust="0"/>
  </p:normalViewPr>
  <p:slideViewPr>
    <p:cSldViewPr snapToGrid="0">
      <p:cViewPr>
        <p:scale>
          <a:sx n="77" d="100"/>
          <a:sy n="77" d="100"/>
        </p:scale>
        <p:origin x="-336" y="-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3" y="407988"/>
            <a:ext cx="2735262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4" y="2040394"/>
            <a:ext cx="6073775" cy="7146152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4" y="9372759"/>
            <a:ext cx="338137" cy="1909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204053"/>
            <a:ext cx="996950" cy="3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4220F-9EF5-4B6D-93FE-E3BA6B8CEB2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13D4FF-46C8-C2C7-5060-65997258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81075"/>
            <a:ext cx="102123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260FE6-00C5-B9B6-D9BD-73449EE693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6FEDF6-B99C-4560-9D5F-A69BA71C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420879-2E4E-C869-296F-354A9398DD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31332C-034D-413C-88D9-3BDA949D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6938"/>
            <a:ext cx="11290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3343738-DBFA-A556-13E1-765F74645A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36A1BA-64B0-F472-AC91-771E3E76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882650"/>
            <a:ext cx="115347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9237BA-A9CA-EE26-6FE5-53EDE4F436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95E2B9-EDCF-B755-6552-DF006CF8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64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EE89F0-DA05-2FBB-51D9-BB1603A864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C1169D-627C-AE90-C622-FE53777C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9513"/>
            <a:ext cx="102123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B5DD8E-4DAD-E943-21F6-3C9959EEAB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225223-243F-BA48-84D6-DC83FA5B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C929BF-A537-56BE-37CA-C031D9DE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2400"/>
            <a:ext cx="4114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ADB1AE-2D1D-5EA0-505A-3827B6A4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9650"/>
            <a:ext cx="10190162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45678D-54E9-4413-6B2B-F93335ED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6775"/>
            <a:ext cx="11749088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B3CF027-F8B8-CB9F-5829-8BCACD1F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810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4D28B8-D082-A3D4-8320-5C8C6CD104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5A59B0-8FB7-14E3-9B0B-7D4BCCFF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572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1F51724-72AD-E4B0-3461-1832DFDCD4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C42C47-12E4-3F55-A456-FCC651A1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03981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F4F6ABC-E56F-8AC1-2D0E-7FF04C4DBA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AAB6C7-54FA-2B65-0C32-71468509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8879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F99FD8-6A91-7E6B-1B4C-20CBCCAE51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648BA7F-A7C1-05FC-8B57-F61C4C6F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73C6D8-E5AC-0131-CDF8-9894633CBD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E2FD80-C604-D6E5-0B39-2ADFB01767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239838"/>
            <a:ext cx="11628438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FD8A2E-7F26-9216-DBD4-633E49B4BC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177BFA-5066-C202-6BB5-3C3234FA98B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7275"/>
            <a:ext cx="113998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A3F725-2D3D-4104-A0E6-3E59D1D75D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C9BA8AE-5220-556E-66B6-91773DF2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9488"/>
            <a:ext cx="108140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1C851F-5368-DD83-D53F-CC6936E03C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485215-CDD6-FF4D-1BF5-1835FFF6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583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B769FD-759A-4CAD-0102-50B053E287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5A21869-D73C-189D-0D93-E01A125A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41400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7246AF-D273-B0F1-DEC3-2146A5BA3B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DF630A-4A6D-5440-6B9A-ACC2A874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D2D75D-C85C-D8F2-4465-478F981D72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A1409A-8CEC-20F3-6580-B761A27FCBE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000125"/>
            <a:ext cx="109918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E18A6A-0C12-89C4-5FEF-59C9C8FF9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B0FB69-5FEA-8123-F2AD-19328274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71575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C84BDE-3569-0C10-C136-776BF03C22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8B7EA8-BF0E-AE43-2314-7DFE3DE365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075" y="1728788"/>
            <a:ext cx="12007850" cy="27114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2992774-4D57-962B-AC2D-956D9006F1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212A76-7444-3E91-2002-C54078E9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14413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387A19-4833-10A5-6A0C-6A8754D118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F99977E-D1C1-27BC-23D8-82813BD1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83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6F7199-A3D3-757E-7A82-7B81D1703D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4E1046-C06F-F384-2C71-F183A546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8388"/>
            <a:ext cx="104616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AA8AD3-13C4-3F2A-F990-770C0F60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3813"/>
            <a:ext cx="105537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2515499-28A2-421B-9818-AEA696735F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F9672F-5610-3817-3592-01C042AC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B127C5C-5EB4-CE58-1BB0-C0AA57E2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5C93F1-9F57-D99D-0D4B-149194CF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F81E8-5EEE-BBA0-3B60-6D96368D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BE40AA-754F-526F-48DD-DD940002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9F8E0A8-5E8C-DECB-3C48-C42E02FA6D8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46A4FF-814E-0273-B3FA-9658D659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43CA0C-C7B0-1263-AFB7-A2A942B3228D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2700C2-AE4A-2BF2-A1A4-73AEAD33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69AABB-975F-FC95-3EB6-AAF78404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794AF3-9D35-F5D5-D7D5-BD9FB3AC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BAC50D-C4B8-F91D-8464-B3E5630A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AF7B6A7-859F-8E1C-E99C-FFC0E2E4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30300"/>
            <a:ext cx="11109325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207B39-C9AC-DAC0-205A-7943BA0627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018B99-B58C-38D7-0945-67FE8572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83CC024-2E04-F43D-434E-B35F1C3B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3F14ED-341F-DF29-06A0-3EDDE950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1110F23-55F2-680C-5D2F-E7E06B82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744C1F-360E-97B1-5AA2-E679EDA1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7F64AD-18E8-F9CC-9935-AB3AE12C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5D9627-5B43-854C-28F3-442C9212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98F858-E6DB-5F8C-1B95-A64269E9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6A303A-30A5-920F-3812-DC699AE0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9FF72A-8429-07B3-890E-3AD5C25B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BBE6C1-036C-CC48-0E31-2C486AFC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7662CE6-CAE4-B4F3-A5A5-67FC4FFC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5306DA-E197-8D82-037E-0084B7D9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DC2E00-58BF-6AE4-A9E0-13E90AD2C6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9900952-DE91-50A2-6102-76F2CD36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86717E-3736-D6A8-C5D8-BDB14097D6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0DF019-7121-9207-DA86-D750E628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2D008D-3B2A-ADF2-97AA-B7C80F93DB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D1F55E-E306-B4A8-D435-91952C71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BD377B-AC52-5E89-C53D-000762B41E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2024-05-19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BD9C32-4D80-B739-A408-0AFE75E2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6175"/>
            <a:ext cx="102123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110D0D-1A08-A258-6155-28B435B31C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4"/>
</p:tagLst>
</file>

<file path=ppt/theme/theme1.xml><?xml version="1.0" encoding="utf-8"?>
<a:theme xmlns:a="http://schemas.openxmlformats.org/drawingml/2006/main" name="Energiföretagen_mall_v1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9809</TotalTime>
  <Words>953</Words>
  <Application>Microsoft Office PowerPoint</Application>
  <PresentationFormat>Bredbild</PresentationFormat>
  <Paragraphs>198</Paragraphs>
  <Slides>45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Energiföretagen_mall_v1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660</cp:revision>
  <cp:lastPrinted>2016-09-19T08:50:12Z</cp:lastPrinted>
  <dcterms:created xsi:type="dcterms:W3CDTF">2016-09-16T07:52:52Z</dcterms:created>
  <dcterms:modified xsi:type="dcterms:W3CDTF">2024-05-19T13:40:56Z</dcterms:modified>
</cp:coreProperties>
</file>