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44D8F2-7241-6E4B-3DE2-8A645749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74F707-ECE8-0A9A-52FB-655B39815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C015FE-25BA-4519-BD44-2AA490F0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555A806-B40F-642E-311D-3541A0FC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29F296B-FB07-C6B4-B3E2-453CB187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E59DAE-C1E4-59D9-17E6-F156F1FBBC2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F71E9C8-AA43-3943-0521-80F5A5F8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F6DD506-3914-B720-79CC-C8C23D3B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5635445-D2D9-924F-78A4-FCA2B4FA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1ED123-2998-B5F3-93F2-3D439319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E2F089-D585-5BC8-8EC6-4F4545B08B92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A44D9F-3738-E87B-6099-334BC58C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41BF04-2537-BDCB-4F7D-4C8A871E5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90AB47-0AB9-D4DB-E2FD-F251A840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7E18E0D-B361-6A0D-80C8-4F452195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DDE1609-7FA9-3AD9-E7B5-867CC0C6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D98D23D-70E1-6703-756D-364C56CD4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2D810F66-FBFB-B7D6-C847-158C08A7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FDD5B982-743D-45E1-9366-9E750223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8FC3DA0-13DB-E642-2219-294113A9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6875"/>
            <a:ext cx="76358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4BB9783-E830-13B0-58BF-F723611A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AF095132-AB7D-2F1D-5314-1E96FE973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CAA12CCE-6715-F979-CF8A-8BB30F5E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C3D76F0-2655-24D6-8870-7C8B6904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BB5A5632-2915-73D3-C399-B9BF8698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003060A5-375A-91CC-7961-A91E5211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676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A8650D1D-8B34-9F9B-06EF-4CB83826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2413B6B7-3339-306E-6375-CE76A252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0300" y="5322888"/>
            <a:ext cx="5699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9E38E9ED-8539-6248-E401-95F689A9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71" y="1727491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1C27590-92EA-6308-07EE-09D9E5F34EE2}"/>
              </a:ext>
            </a:extLst>
          </p:cNvPr>
          <p:cNvGrpSpPr/>
          <p:nvPr/>
        </p:nvGrpSpPr>
        <p:grpSpPr>
          <a:xfrm>
            <a:off x="-3178434" y="1334767"/>
            <a:ext cx="17258402" cy="5495187"/>
            <a:chOff x="820737" y="1198563"/>
            <a:chExt cx="10075864" cy="4941887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06A6BBEC-8083-90CA-940C-4121A155F84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0737" y="1487488"/>
              <a:ext cx="10075862" cy="4652962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EA191C31-1343-6E5C-0904-5C7475F531FE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20739" y="1198563"/>
              <a:ext cx="10075862" cy="4652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562486-D1AD-3F21-968E-D8E72162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F13CBB7-5897-E73F-0D40-262021BE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19150"/>
            <a:ext cx="9613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87DAE9-1502-A9CE-2EE6-448F1BF0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F8B4C4-8FCD-5141-6C05-7299C1A6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227" y="224510"/>
            <a:ext cx="24511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1DFAFA1-D40C-08E8-0BC4-7CFC0407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351EFA-14DC-872F-BAC1-1BC1562DB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2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6C9E4B4-005F-4019-B554-0AF858790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D26F9E-6306-1DD7-106E-569279A5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2D3777E-4621-AD3D-8D77-0BE6E1BB9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E7DC42-957D-B123-21D0-74A40E2CA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188668-7887-2DD1-12B9-3A12C864F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68552F-ED2B-801A-EE4E-B4A15C58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BA4605-7611-E7C3-ADFF-EB4C285E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696628-A3AE-A2F3-88E4-989C3AD7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3F419C-2A0C-1162-6524-9A6B030F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E44A7C-8135-7560-E41F-4EE0C081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9FB8AD-106E-0565-AE4E-D8E849AA9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9CFC3D-0F95-2164-BF70-EBE0329C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C2E2B0-8805-2592-4970-738F741D3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8CA9143-B7AA-AB1E-6F39-E8068370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21D0CF-1A71-F39F-CB59-608CBB30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DF5942-B36F-8C3C-0E6F-7D620FECB0B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1DA25D9-DD12-CA4A-1B2A-185FFEAC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563B9A1-D095-06A8-D9E3-F86B6E924E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7771CBF-0E93-FD28-C81B-C25F60EC8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99CA354-AC3B-F879-DD9F-8A444F577E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7BD6B07-AAF2-D8EC-1FF8-0EE7FE64AE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950" y="1728788"/>
            <a:ext cx="11722100" cy="271145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ACA65EF-24B4-6E28-4457-7B1C17230C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F6D1092-3775-CF50-EB9F-1F583292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E51CAB2-741C-1EF7-DB77-558AEEEBE6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0962" y="1333105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DD3DA6-6087-C494-5313-BC53D29E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35FD54-DDE6-354D-DFF9-FEE2F26E90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99EDAF6-AA9E-6D8A-C4D9-BD916AAB9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55B9EAF-E25E-D61C-93CD-2718F696D1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792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9DD32D4-5F2E-5C82-E82D-FD195DEC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BD535E-61B8-76DD-7C17-2CC1780486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84C268-E502-DBAF-F3B3-691E32B6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E1357C-98FF-2244-6BB4-60B4355D87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358456-2736-2C63-3E2B-B1145AEEE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D017D4-A32F-9EE5-5018-585506ED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D9C5A0-D4EC-1E5C-21E3-074B1417873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A518736-B57A-8D8F-D39D-541100CC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826AE46-D17F-546A-F7DE-DD08706D8C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8D210C-5CC5-F41F-9E8B-77E58A35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9E6B342-BDB0-B3F2-986A-00931309E0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A4956F-FC18-89BA-EEF9-FF37328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6624A6-8952-041E-F885-42DD35E1B2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2652BF-971E-2B1C-A29F-02BC05CD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AD2EA3-CD42-A2CC-EEA1-48FC439582C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59829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88261F-C29C-EA14-9D40-0C0752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DB88D6-0CA6-2554-A361-62350493D1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30668" y="656240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02AE59E-683C-BC5D-E6C3-94810AAD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700" y="1460500"/>
            <a:ext cx="5078413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1,9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DC1BB71-C19F-BBB1-B838-AC06838C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423988"/>
            <a:ext cx="41148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64B4D9-E889-3F84-D031-6D0E4E35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8ED9AB-3626-D18E-69ED-1B59EB47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D7CE12-06C0-CEE9-BD92-DD8D9C746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4D556B-4A39-25AF-52E6-23CCDCC5AD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B245A3A-8B04-D245-E5E5-440018FB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C592427-8EDA-4673-5A15-295EF2F3E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3F047DA-F692-4973-2BD4-6740534736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785027E-2F76-E8C8-98C4-1885D659B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4CB958C-BFE9-BB79-827B-ABF01FA466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67F36D1-75CF-D0BC-6C12-8241BC50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9831F75-160D-FCEC-B621-BEA8926B0C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A841DE-A2CF-A1FC-D515-207C8BEE619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E3CF23-0B4F-56E1-182B-5D627EB59B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49E76F6-906D-4886-8287-96EB4510E73C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9EA0C85-38C3-A40E-BC0D-5AFC7F97E9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3B7E72-5D8E-6194-C1A3-75E0F4D9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049813-7363-1F68-0B7A-A8AC7BECCE0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2E849AE-A58A-C952-67D2-31A087330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C9AC6CD-7DEE-AA10-9BAA-4A796CC3F9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A04C50A-E78C-C9E0-C176-ACB7D74B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FF10AC6-4287-1C42-0252-383994704D7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633C7FF-41AA-48F0-AB44-535A7EC9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DBE2C12-D184-9E83-8D28-4E1318B689C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BD7554C-13AB-7E5D-EDCA-03AD0E8DC52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34DCDC4-C1CB-E096-4254-AD82EC357CE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5E9B715-250D-00EF-996E-909014EFB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2ABD1E7-3F35-C794-701F-9E7AE382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969D857-193C-88C0-9D03-041E6BCDC0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FCF06F3-3FDE-6AC8-B551-0A53AA1E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DD231C1-A0D6-449A-4BEC-AA9418435F8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B6F1E4-1247-3B24-C8C8-14D68BA6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16821A4-5B0B-C07E-507D-572415CFB4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36489D-8A0F-6C96-5982-3DB83854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7A2185-1455-1C3A-CE7D-44C8CE5A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9C7E8F9-2B24-D4FA-D992-8B453703FA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20375" y="632124"/>
            <a:ext cx="1058863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C172F0-A01C-9D88-02E0-0F1B6495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352919C-C21C-3A2B-3914-53AE4E1AB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FE7106-FB09-EF09-18D8-B5505A43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713C296-5D43-1D8A-41F0-005C3F4B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744F1D-AC06-5C12-C503-524EBF15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BF7E875-5B12-B671-203E-4AAB13ECC8E8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82C491-208A-C046-EF67-4FB76062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BDD468-8D11-AA11-51E1-A25F1D56AE14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BA3717B-23AE-CDEF-6B99-F409D7E6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299B67-0049-CFA6-3C56-9F4D36EA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501256D-5255-ACC1-6770-BAEF50EF108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0CDDB9-9C80-D5CE-CFD1-5599E4283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E317F0E-59DD-F481-0522-9C4FC36E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FF4D109-1A12-50F7-ABD8-94EE2761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DF95C1A-B6C3-B174-1D33-E08E9B1B4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3AB446-651B-EEE2-1DB8-3AF18D47B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6806C27-F40B-EDE3-F742-89874846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0D585F-6866-B57C-D6B9-73CF4D1E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133488C-78C4-E5E2-60D2-B42AA3325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0AD052-C28B-E42E-8497-FDE6209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EC8A45C-6928-0637-02AC-64F5F3B5E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6D44888-B59B-554C-7886-9C450861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68A85C4-D3E6-BA05-3B4E-57DF4E01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615BA3-9D62-5D87-1F9D-971F1610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EF6F50-EE16-ECD1-CFAD-BB70774F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EBAF0D-2085-6B82-5072-1762D660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4BD5E1F-B102-2224-670D-FED9C50E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06041A-A951-6F1D-118D-E6DF3ED53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36AE2F-734D-26FE-4727-FADC76ACD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5625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E2C889-7BB8-18B7-72F4-B0924BDE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E4227F-E5B8-1A9F-7FC3-F8A5DA77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61235F1-A05E-D92F-09D9-B875D39F4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F3E56C-34D3-5595-BC31-E3D8B81D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8B943D9-266F-1FCE-36E9-30D36CA7B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97C69E-9AC5-9229-0CC7-281A7DDEDC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24174F5-3759-0015-63CA-0DA31CE9D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9754302-B9FA-CDE0-3140-D610D0FECC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A95896A-CF70-EA47-E246-D84438D1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4CF7AA-CF3D-E0C7-ADF8-CEEB28353B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A5AD17A-C2A6-7CFF-BDBB-26002D80C05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00AD65-E6D1-4837-3F8B-8C1EB4BE7D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6C23C0C-F7F6-2188-5B94-2E4962EC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E306D8-025F-2EE7-9A43-B566E660F9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3091846-901B-E4DD-B669-17E4FE03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2024-07-07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BD16858-082A-A939-6DF2-F908A049C2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181"/>
            <a:ext cx="1409700" cy="29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3057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4" baseType="lpstr">
      <vt:lpstr>Arial</vt:lpstr>
      <vt:lpstr>Calibri</vt:lpstr>
      <vt:lpstr>Calibri Light</vt:lpstr>
      <vt:lpstr>Verdana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1042</cp:revision>
  <cp:lastPrinted>2016-09-19T08:50:12Z</cp:lastPrinted>
  <dcterms:created xsi:type="dcterms:W3CDTF">2018-12-07T10:14:31Z</dcterms:created>
  <dcterms:modified xsi:type="dcterms:W3CDTF">2024-07-07T12:43:21Z</dcterms:modified>
</cp:coreProperties>
</file>