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794500" cy="9931400"/>
  <p:custDataLst>
    <p:tags r:id="rId1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1746" y="-9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9CE563-EB01-4D14-B516-71F81D2FD9A7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EBAF0D-2085-6B82-5072-1762D660C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068388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 i Norden och systempris</a:t>
            </a:r>
            <a:br>
              <a:rPr lang="sv-SE" dirty="0"/>
            </a:br>
            <a:r>
              <a:rPr lang="sv-SE" dirty="0"/>
              <a:t>(rullande 52-veckorsvärde)</a:t>
            </a:r>
          </a:p>
        </p:txBody>
      </p:sp>
      <p:sp>
        <p:nvSpPr>
          <p:cNvPr id="7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5060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A95896A-CF70-EA47-E246-D84438D1B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58875"/>
            <a:ext cx="10226675" cy="48863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85CA98-7EC7-4F87-B84E-DC8F521E422B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4CF7AA-CF3D-E0C7-ADF8-CEEB28353B0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67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67BEF3-24D2-4692-9803-A85D7BE2ECE8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A5AD17A-C2A6-7CFF-BDBB-26002D80C05B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3" y="1020763"/>
            <a:ext cx="10212387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100AD65-E6D1-4837-3F8B-8C1EB4BE7D2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888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6C23C0C-F7F6-2188-5B94-2E4962EC1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C1828D1-61FD-4984-B282-E5BE84A6FFD8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svensk industri 1975-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607686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E306D8-025F-2EE7-9A43-B566E660F9F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667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091846-901B-E4DD-B669-17E4FE033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058863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8CC942-AC1F-4791-9182-6BD35EE7BF1A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svensk industri 1975-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BD16858-082A-A939-6DF2-F908A049C24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65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ADBFD-2B73-4C5F-BD07-9DF8183AA72E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4BD5E1F-B102-2224-670D-FED9C50E5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636588"/>
            <a:ext cx="11742737" cy="545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579456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697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855F8F-D7DF-45E8-B7E5-E352B525DAB1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F06041A-A951-6F1D-118D-E6DF3ED53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722313"/>
            <a:ext cx="10868025" cy="53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616032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1516352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8847AD-214D-48A5-9C1A-4A15328DF39C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341376" y="142920"/>
            <a:ext cx="11241024" cy="689184"/>
          </a:xfrm>
        </p:spPr>
        <p:txBody>
          <a:bodyPr/>
          <a:lstStyle/>
          <a:p>
            <a:r>
              <a:rPr lang="sv-SE" dirty="0"/>
              <a:t>20 i topp veckovis elförbrukning i Norden </a:t>
            </a:r>
            <a:r>
              <a:rPr lang="sv-SE" sz="2400" dirty="0"/>
              <a:t>1984-</a:t>
            </a:r>
            <a:endParaRPr lang="sv-SE" dirty="0"/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AE2C889-7BB8-18B7-72F4-B0924BDE9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825500"/>
            <a:ext cx="11585575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374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087654-06B7-4CE8-A48C-15B736130F42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9E4227F-E5B8-1A9F-7FC3-F8A5DA776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207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 och systempris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7" name="Platshållare för text 11"/>
          <p:cNvSpPr txBox="1">
            <a:spLocks/>
          </p:cNvSpPr>
          <p:nvPr/>
        </p:nvSpPr>
        <p:spPr>
          <a:xfrm>
            <a:off x="632086" y="599037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98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61235F1-A05E-D92F-09D9-B875D39F4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54113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BC1D077-0A28-47FB-BC71-F9ED77B48D80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051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9CBC73E-7BB7-4DA5-80FE-C587E985550D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och systempris i Norden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6064512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AF3E56C-34D3-5595-BC31-E3D8B81D7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66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4D2119-9811-4B9E-B87F-3722856A8413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8B943D9-266F-1FCE-36E9-30D36CA7B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77938"/>
            <a:ext cx="10226675" cy="48387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Sverige 1990-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997C69E-9AC5-9229-0CC7-281A7DDEDC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5140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24174F5-3759-0015-63CA-0DA31CE9D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343025"/>
            <a:ext cx="10228263" cy="470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2BB6803-3E9B-40AF-A838-DD5286BA916D}" type="datetime1">
              <a:rPr lang="sv-SE" smtClean="0"/>
              <a:pPr>
                <a:defRPr/>
              </a:pPr>
              <a:t>2024-07-07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sz="2800" dirty="0"/>
              <a:t>(rullande 12-månadersvärde, index dec 1990=100)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9754302-B9FA-CDE0-3140-D610D0FECC7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42550" y="636181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64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9691</TotalTime>
  <Words>212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Energiföretagen_mall_v1</vt:lpstr>
      <vt:lpstr>Elanvändning i Norden och systempris (rullande 52-veckorsvärde)</vt:lpstr>
      <vt:lpstr>Veckovis elanvändning i Norden</vt:lpstr>
      <vt:lpstr>Veckovis elanvändning i Norden</vt:lpstr>
      <vt:lpstr>20 i topp veckovis elförbrukning i Norden 1984-</vt:lpstr>
      <vt:lpstr>Elanvändning i Sverige och systempris (rullande 52-veckorsvärde)</vt:lpstr>
      <vt:lpstr>Elanvändning i Sverige (rullande 52-veckorsvärde)</vt:lpstr>
      <vt:lpstr>Elanvändning och systempris i Norden (rullande 52-veckorsvärde)</vt:lpstr>
      <vt:lpstr>Elanvändningen i Sverige 1990- (rullande 12-månadersvärde)</vt:lpstr>
      <vt:lpstr>Elanvändningen i Sverige 1990- (rullande 12-månadersvärde, index dec 1990=100)</vt:lpstr>
      <vt:lpstr>Elanvändningen i Sverige 1990- (rullande 12-månadersvärde)</vt:lpstr>
      <vt:lpstr>Elanvändningen i Sverige 1990- (rullande 12-månadersvärde)</vt:lpstr>
      <vt:lpstr>Elanvändningen i svensk industri 1975- (rullande 12-månadersvärde)</vt:lpstr>
      <vt:lpstr>Elanvändningen i svensk industri 1975- (rullande 12-månadersvärde)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661</cp:revision>
  <cp:lastPrinted>2016-09-19T08:50:12Z</cp:lastPrinted>
  <dcterms:created xsi:type="dcterms:W3CDTF">2016-09-16T07:52:52Z</dcterms:created>
  <dcterms:modified xsi:type="dcterms:W3CDTF">2024-07-07T12:44:18Z</dcterms:modified>
</cp:coreProperties>
</file>