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6475762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44D8F2-7241-6E4B-3DE2-8A645749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74F707-ECE8-0A9A-52FB-655B3981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C015FE-25BA-4519-BD44-2AA490F0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55A806-B40F-642E-311D-3541A0FC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9F296B-FB07-C6B4-B3E2-453CB187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E59DAE-C1E4-59D9-17E6-F156F1FBBC2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71E9C8-AA43-3943-0521-80F5A5F8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6DD506-3914-B720-79CC-C8C23D3B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635445-D2D9-924F-78A4-FCA2B4FA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9973903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1ED123-2998-B5F3-93F2-3D439319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E2F089-D585-5BC8-8EC6-4F4545B08B9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A44D9F-3738-E87B-6099-334BC58C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41BF04-2537-BDCB-4F7D-4C8A871E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90AB47-0AB9-D4DB-E2FD-F251A840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7E18E0D-B361-6A0D-80C8-4F452195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DDE1609-7FA9-3AD9-E7B5-867CC0C63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D98D23D-70E1-6703-756D-364C56CD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D810F66-FBFB-B7D6-C847-158C08A7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FDD5B982-743D-45E1-9366-9E750223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8FC3DA0-13DB-E642-2219-294113A9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4BB9783-E830-13B0-58BF-F723611A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F095132-AB7D-2F1D-5314-1E96FE97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AA12CCE-6715-F979-CF8A-8BB30F5E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4C3D76F0-2655-24D6-8870-7C8B6904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BB5A5632-2915-73D3-C399-B9BF8698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003060A5-375A-91CC-7961-A91E5211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A8650D1D-8B34-9F9B-06EF-4CB83826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2413B6B7-3339-306E-6375-CE76A252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9E38E9ED-8539-6248-E401-95F689A9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78434" y="1334767"/>
            <a:ext cx="17258402" cy="5495187"/>
            <a:chOff x="820737" y="1198563"/>
            <a:chExt cx="10075864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06A6BBEC-8083-90CA-940C-4121A155F84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0737" y="1487488"/>
              <a:ext cx="10075862" cy="465296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A191C31-1343-6E5C-0904-5C7475F531F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0739" y="1198563"/>
              <a:ext cx="10075862" cy="4652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562486-D1AD-3F21-968E-D8E72162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13CBB7-5897-E73F-0D40-262021BE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87DAE9-1502-A9CE-2EE6-448F1BF0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F8B4C4-8FCD-5141-6C05-7299C1A6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1DFAFA1-D40C-08E8-0BC4-7CFC0407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351EFA-14DC-872F-BAC1-1BC1562D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6C9E4B4-005F-4019-B554-0AF858790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D26F9E-6306-1DD7-106E-569279A5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D3777E-4621-AD3D-8D77-0BE6E1BB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E7DC42-957D-B123-21D0-74A40E2C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188668-7887-2DD1-12B9-3A12C864F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68552F-ED2B-801A-EE4E-B4A15C58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BA4605-7611-E7C3-ADFF-EB4C285E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696628-A3AE-A2F3-88E4-989C3AD7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3F419C-2A0C-1162-6524-9A6B030F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E44A7C-8135-7560-E41F-4EE0C081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9FB8AD-106E-0565-AE4E-D8E849AA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9CFC3D-0F95-2164-BF70-EBE0329C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C2E2B0-8805-2592-4970-738F741D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CA9143-B7AA-AB1E-6F39-E8068370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21D0CF-1A71-F39F-CB59-608CBB30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DF5942-B36F-8C3C-0E6F-7D620FECB0B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358456-2736-2C63-3E2B-B1145AEE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245A3A-8B04-D245-E5E5-440018FB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E9B715-250D-00EF-996E-909014EF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501256D-5255-ACC1-6770-BAEF50EF108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36AE2F-734D-26FE-4727-FADC76ACD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5625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2435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1037</cp:revision>
  <cp:lastPrinted>2016-09-19T08:50:12Z</cp:lastPrinted>
  <dcterms:created xsi:type="dcterms:W3CDTF">2018-12-07T10:14:31Z</dcterms:created>
  <dcterms:modified xsi:type="dcterms:W3CDTF">2024-07-07T12:45:04Z</dcterms:modified>
</cp:coreProperties>
</file>