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29993102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6A8997-75CA-F3E6-CAB6-8F88FF18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DD11B64-8E63-A535-4FDF-A87394B8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9C89D7-DE79-38B4-6916-E9C46485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36A41C-1150-48EA-7CFB-46E31ED9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11FEC9-5557-A9AD-788E-727E0483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02084-5FCD-41EF-95A7-F7BB4691A8E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D4D634-7F82-E396-8E5A-F19E9A02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1DD992-0811-6A75-0F62-DAB04CBA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15C8B5-F246-9804-A265-D0DD94AE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855590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0CB6DE-6776-B645-E798-3E18EEB8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29F85A-C969-F343-C614-DCAFA7D8C18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BCF88E-5AB0-ED31-E8CE-F37E753D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23D660-402A-D81C-78B1-BA15F25E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34FF75-CAF2-B8F2-EE80-82326B7C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ED99A79-3BD2-C3C0-3991-FDDAD8D7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7B9A646-320B-99B5-1C9F-E306E706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BFA9298D-592E-35A2-415A-727B1D3A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FDD8286-8C30-2B75-9E18-96786B68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5C211CB-4569-8CBA-D3DB-9B9920A6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66E79C2-F985-13C2-3D8A-B3FB67830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B03A532-E0F3-779B-336A-428E2820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DEC4DC62-BF7E-C2C6-F608-C8BB9AF4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80CB06E3-D372-E16B-5139-975E6B82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20C0D9BA-A66C-B51C-9232-FCD6BE07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76113EDA-C599-2B5C-BAEB-91299D98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9DC45CBE-5176-8BBC-306E-C733208C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D183B17-C8F2-582B-53B8-916952C4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3299CE71-FDEC-F72B-238F-9FA2298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737C6137-E478-D1CA-473D-A2F0F9BB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78434" y="1334767"/>
            <a:ext cx="17258402" cy="5495187"/>
            <a:chOff x="820737" y="1198563"/>
            <a:chExt cx="10075864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65F1989-7595-CD11-4F89-822202BA427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0737" y="1487488"/>
              <a:ext cx="10075862" cy="465296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89D180D-4AD8-FAE8-5E16-576AAE4F1DE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0739" y="1198563"/>
              <a:ext cx="10075862" cy="4652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62A2F5-2283-3D5B-E2BD-BCD98170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FF761C-6621-9BEC-2FFD-4D2961FE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95C7B6-957B-ED3D-E306-33E57498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A6354A-477C-8610-5B69-6AA1D0FB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A2FAF9-2283-034C-D5BA-5C4C0534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B24722-1249-FBD6-3B3B-2D9124CC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92B0536-8829-B11A-C730-E1F928F954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0A05C1-589B-5077-A5A0-E3938DC7E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05BEF1-54A5-8DBC-C37A-790CCC8B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2358B3-4378-6D53-26AF-A16A5D2D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6D5975-F533-0101-5A04-06FB8AC2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AD74BA-64AA-D82F-B0C6-C9EEBD9B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BD39F1-88F3-08CA-7360-01FB7475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87B576-5913-D463-1729-720BF8FC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8FF16C-4049-3936-1206-0D4BB3E9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EDA217-983C-70D6-6820-64812041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461038-B97E-C6A8-1DB1-A46524BC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93F9E7-FC35-1773-AF2E-F27C3D22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A5A235-3919-4E2E-3DA3-4D02B175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E09779-06EE-B6CA-1EBE-6EF511A4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A5578-56A7-14CF-996B-A9163FF6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9BA4DF-F08D-F375-3D80-ADE6C3D2EDC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6D6F0A-CEF5-A691-C7EE-DFC93051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31B2E7-BDB7-CACD-C8D8-C60CC023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7C2E1D-7FF1-7C66-B879-C8C0DF52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4C6182-E38D-E736-E294-ACFB0DF9A7A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06" y="507312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1405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60618F-C012-3DE1-0F2D-753549AF8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5625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2442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1044</cp:revision>
  <cp:lastPrinted>2016-09-19T08:50:12Z</cp:lastPrinted>
  <dcterms:created xsi:type="dcterms:W3CDTF">2018-12-07T10:14:31Z</dcterms:created>
  <dcterms:modified xsi:type="dcterms:W3CDTF">2024-09-22T12:05:42Z</dcterms:modified>
</cp:coreProperties>
</file>