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6A8997-75CA-F3E6-CAB6-8F88FF18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D11B64-8E63-A535-4FDF-A87394B8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9C89D7-DE79-38B4-6916-E9C46485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36A41C-1150-48EA-7CFB-46E31ED9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11FEC9-5557-A9AD-788E-727E0483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02084-5FCD-41EF-95A7-F7BB4691A8E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D4D634-7F82-E396-8E5A-F19E9A02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1DD992-0811-6A75-0F62-DAB04CB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15C8B5-F246-9804-A265-D0DD94AE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0CB6DE-6776-B645-E798-3E18EEB8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29F85A-C969-F343-C614-DCAFA7D8C18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BCF88E-5AB0-ED31-E8CE-F37E753D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23D660-402A-D81C-78B1-BA15F25E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34FF75-CAF2-B8F2-EE80-82326B7C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ED99A79-3BD2-C3C0-3991-FDDAD8D7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7B9A646-320B-99B5-1C9F-E306E706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BFA9298D-592E-35A2-415A-727B1D3A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FDD8286-8C30-2B75-9E18-96786B68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5C211CB-4569-8CBA-D3DB-9B9920A6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66E79C2-F985-13C2-3D8A-B3FB6783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B03A532-E0F3-779B-336A-428E2820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DEC4DC62-BF7E-C2C6-F608-C8BB9AF4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80CB06E3-D372-E16B-5139-975E6B82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0C0D9BA-A66C-B51C-9232-FCD6BE07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76113EDA-C599-2B5C-BAEB-91299D98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9DC45CBE-5176-8BBC-306E-C733208C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D183B17-C8F2-582B-53B8-916952C4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299CE71-FDEC-F72B-238F-9FA2298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737C6137-E478-D1CA-473D-A2F0F9BB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8434" y="1334767"/>
            <a:ext cx="17258402" cy="5495187"/>
            <a:chOff x="820737" y="1198563"/>
            <a:chExt cx="10075864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5F1989-7595-CD11-4F89-822202BA427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737" y="1487488"/>
              <a:ext cx="10075862" cy="465296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89D180D-4AD8-FAE8-5E16-576AAE4F1DE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0739" y="1198563"/>
              <a:ext cx="10075862" cy="465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62A2F5-2283-3D5B-E2BD-BCD98170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FF761C-6621-9BEC-2FFD-4D2961FE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95C7B6-957B-ED3D-E306-33E57498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A6354A-477C-8610-5B69-6AA1D0FB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A2FAF9-2283-034C-D5BA-5C4C0534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B24722-1249-FBD6-3B3B-2D9124CC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92B0536-8829-B11A-C730-E1F928F95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0A05C1-589B-5077-A5A0-E3938DC7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05BEF1-54A5-8DBC-C37A-790CCC8B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2358B3-4378-6D53-26AF-A16A5D2D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6D5975-F533-0101-5A04-06FB8AC2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AD74BA-64AA-D82F-B0C6-C9EEBD9B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BD39F1-88F3-08CA-7360-01FB7475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87B576-5913-D463-1729-720BF8FC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8FF16C-4049-3936-1206-0D4BB3E9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EDA217-983C-70D6-6820-64812041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461038-B97E-C6A8-1DB1-A46524BC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93F9E7-FC35-1773-AF2E-F27C3D22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A5A235-3919-4E2E-3DA3-4D02B175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E09779-06EE-B6CA-1EBE-6EF511A4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A5578-56A7-14CF-996B-A9163FF6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9BA4DF-F08D-F375-3D80-ADE6C3D2EDC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2199B-34DF-5EC2-2010-9F4B3194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A2748E-C2AB-561A-97F8-787B5ED25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50B0FB-7C61-5FE2-B9B2-F9F8DB38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F4D2461-9284-E828-170E-361D0DFC76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483C2F-C4B8-C877-73DD-C44DB0D03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97A466E-5FBA-3488-74B6-6CC3A66EF1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075" y="1884784"/>
            <a:ext cx="12007850" cy="2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229F66-98AC-C9E2-9DE1-816C637D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A5C1A5-6441-7C20-AECB-C48FDEA040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DA4F10-4F08-7680-0EF7-6B276CE3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051635-E7F3-8227-8018-50C0B4E19E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24F0A7-5A76-B3EB-B715-4BDCA44C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99B3EC-EE8F-4193-D2EA-AF41B082DF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FC58BE-E4BB-F7A4-6861-D5E3B167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1C3011-68C4-6E63-0D91-60CE6F3E31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201FFF-F44C-2053-9E81-217C05CA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45DEC1-A304-B083-83AC-6F58DBED2F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6D6F0A-CEF5-A691-C7EE-DFC93051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152FCB-24E3-1BA5-A7E4-1D307F35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B7ABA7D-DE5D-F403-80F4-3EAEE8B54D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C73C79-681A-3BBD-A19E-AED5D0A3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3BC9E7-B0AB-8B80-3091-E525E0CF0F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630636-22AA-27A6-C3DB-E4139456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275EFC-12DA-80B6-C8DF-5A1C2844B0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AD2A85-9C6A-4F10-38E1-83AE9AE2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BC65EC-01E9-C445-79EC-53BCA146AE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BB4984-F551-96FE-F489-D0D856EC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60F4C6-1899-F519-4A95-A5E4E6EAF7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47921D-AE24-4E31-9BFD-74CC3BE8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FB45C9-B5FA-F6A8-0D8F-E76B74CC6A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CBC47E3-126C-5B9C-8677-83758B0A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7709481" cy="188767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C9BD6A-3877-2A81-E9B1-635AB5C1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3988"/>
            <a:ext cx="41148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A4F00F-285D-A15D-2440-693B1F7A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7578853" cy="204499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9CECED-CACD-AC92-2223-E68348C4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1"/>
            <a:ext cx="11769725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09600" y="6000750"/>
            <a:ext cx="7769290" cy="16678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37537F-E675-C3C1-BAE2-4FE2049D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B876AA-701C-8AE5-F29B-E389DAF141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31B2E7-BDB7-CACD-C8D8-C60CC023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59DBAE-FACE-4D5F-0CB5-AAF2B65A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AAD854-6E9F-DE19-2BB3-C793DE24E3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7255F1-5EE8-129D-3A5A-5CC85ACB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BB7A0D-AE21-C41D-E01C-376B706203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0BE8CAA-D097-2674-C643-5290BAAA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055EF5-5044-F298-766F-D607D49259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9AF8AE8-1D89-D7DF-791B-39CB5010942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8315971" cy="20062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 och likaså kostnadsfördelningen före 1996.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BF5448-0090-DA27-3ACF-43985E1695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0C6BB4-1629-856C-3644-F1D4AEE6922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8437269" cy="22920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Energiföretagen. Observera att k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ostnaderna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för utsläppsrätter är uppskattade baserat på vissa antaganden och likaså kostnadsfördelningen före 1996.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2C11E48-CF44-2A34-ECC2-A808556E89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55CE2C-8434-721A-8A38-75F7BCE1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544383-FFF8-B783-812B-98E9AA6810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3E9FEC-C0B3-7BAD-81D1-F56DCEE2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7522869" cy="205089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Energiföretagen. Observera att uppdelningen av elpris och nätavgifter 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före 1996 är uppskattade och bygger på vissa antaganden.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3EDB4A-0090-05EB-61FB-15DAC00055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49C50-6E52-3D5F-CF73-F072BBA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70BC4F-9AB0-01ED-E50E-ACBEC04566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C6F4F6-30EA-9772-0F9D-89397348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C71CF2-E5F2-EAB6-D4B7-5B54C21E2E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DA412B3-8704-8A14-B110-C8B085F31A4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EE69D74-42A9-9CEC-347A-A555B19533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7C2E1D-7FF1-7C66-B879-C8C0DF52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8D6073-E714-AEC4-150E-4F7582EB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38D33EB-FDD5-85EA-4434-BB5111D0AC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5D78D0-092F-9509-BE0D-4C6E101A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55C673-815D-3E8E-4D75-F569A00E42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C6BDD6-8B09-5B78-B10A-948B540A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001C22-1181-B1B1-1B28-90ADC183B7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1D5578-3385-FA35-82E4-DC657C2F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99DE04-405E-788B-C4AD-84C2644C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69E9DD-97B0-CFD2-E76F-0A1E8BA5E9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927A39-BB2F-66A0-BED9-831221D6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82794E-934B-AAD0-0F9B-3C00FEF0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70B0AE-8B28-2A28-4E39-BAE975D0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8679CDF-9A91-DD6B-20AB-084AD84E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E9A391-1CDC-ACE3-FB8E-9007F69F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2FA1AD5-9950-A874-7612-DFB097D69E1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C1945E-D6A5-FDB9-7039-88AD7EDE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B7EBDD-F204-859B-2039-58FF2FD2CE4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59757A-D041-A7F0-0887-E30A764D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A82E11-77E2-4ECF-2CBB-45450796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4C6182-E38D-E736-E294-ACFB0DF9A7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" y="507312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1405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60F7B3-7A7B-6C8E-0E79-C5FFDEC5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7BF1139-C3F4-1B3F-6A5B-469CABFA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5B2711-8B39-AA51-A9B1-69CF14E3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5BA59F-BC37-76C8-C47D-CB601627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5B2F7F-5F4B-4218-8544-179D4164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9E7CC37-3AA2-8D54-D14C-E81EC1F8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840E34-07F0-2FDA-E31B-6CA99A45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9CE64B-7F26-974A-716B-44EA67E4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2111B3-F561-C11E-32A4-3E4EA244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19FA9C8-C78F-CA7C-4A7E-F5BE19CC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E826A4-3D0B-B3F6-D2C1-B968F181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C1D065-434E-488C-6292-BCF63123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821B09-BE1C-43F7-644A-B06FD487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3CD6699-D3E8-7C23-1400-689DFB20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AAEF26-9939-9E6D-4EB5-AE0D7C10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694D39-D7DE-1952-95C1-0274CC56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5096E1-77AC-06BB-12E2-6F592ADB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60618F-C012-3DE1-0F2D-753549AF8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5625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95D34B-EE32-C467-21B3-EE0E3B0D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638DA7-D371-EDE1-D3C4-19206E12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92BED04-17E3-0B7F-8988-E63B9685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25DC6F-9DC6-3F43-53DF-D95095E0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8DB7EA-B0B4-D031-E768-0B9F906D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DF2E64-D8AF-54E9-C964-5945EE6978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6FBD8B8-1FC1-F9BA-AF3F-8C933885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2C68B3-8450-3C8C-6422-41088CFC24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07AB57-FE30-996B-366E-67AC38CB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7CFBE8-6EEE-FCE5-4CB5-7BF43BB6A7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6859BE-C886-0ECA-CBE9-A0D34BC7BCC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FFE9D7-4AB4-EEB8-B632-27C9EF48D1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57660D-2B95-49A1-87B0-2A660C98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CB6132-9588-FAC3-562E-D95991674F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C885AC-58A1-5594-D937-5A25E2EB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2024-09-22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E02168-404F-F238-4F30-E897FB3534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3075</TotalTime>
  <Words>1989</Words>
  <Application>Microsoft Office PowerPoint</Application>
  <PresentationFormat>Bredbild</PresentationFormat>
  <Paragraphs>457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1051</cp:revision>
  <cp:lastPrinted>2016-09-19T08:50:12Z</cp:lastPrinted>
  <dcterms:created xsi:type="dcterms:W3CDTF">2018-12-07T10:14:31Z</dcterms:created>
  <dcterms:modified xsi:type="dcterms:W3CDTF">2024-09-22T12:04:18Z</dcterms:modified>
</cp:coreProperties>
</file>