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57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</p:sldIdLst>
  <p:sldSz cx="12192000" cy="6858000"/>
  <p:notesSz cx="6794500" cy="9906000"/>
  <p:custDataLst>
    <p:tags r:id="rId10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6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3D43C5-7F86-4286-B4CD-0FD6270B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895498-F919-07CF-AFD1-379C697A2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09E474-D7DD-2FD2-D418-E24ADF8D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F3EE55-819F-5303-4283-03565B6D4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8B7329-1781-9439-C7B2-881D2F7C8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7CDAE2-2A7D-D998-0E34-63DE0512F29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F35D7E-2C9E-AAD1-6227-4889095C7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044A33C-50D0-0DB0-ECE9-89AC01A6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E747EF-EECA-374A-0E34-FAA04F75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D0E3DD-E6EB-2E5E-50D7-C139792D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EA0A8C8-B351-5D53-48D6-9AB64B46847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542425-74FF-2EFE-BF4A-B711EABB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F6D2B0-E0B1-697D-F2B1-6850707C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DC645F-B1BB-1DCB-A8DD-24274C16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A09EED8-EF36-F4BA-ECEF-F4FCD6F63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E19C91D9-683F-AB00-0C26-B6178DEF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03516041-F4FA-BDB8-59CA-5C7CA2EE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E27DC789-F344-AB28-C2F1-DA74F08F7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AE6545CD-F2F6-A990-1571-215C685C0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944C7A28-4C89-69B9-5F8E-CFC3B1B9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6875"/>
            <a:ext cx="7635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1F41A1EB-2BF7-9C24-5ABE-0E0A7E90B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3353523C-50E7-667C-3A8B-68E21255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3FBA42F0-20DD-6CEF-6561-8568C5908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E8D1510C-6794-0C7B-BDEA-EFA394480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63171AF0-9248-417A-93B6-821833BA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ED25F45E-86B0-0600-CAB0-9402331D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67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16AF57D7-6C56-0794-EEF2-FE142E4F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A6FDFC72-2607-697A-6097-25EA103BC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2888"/>
            <a:ext cx="5699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A6742405-3AC8-BC89-2C97-A2331D2E1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71" y="1727491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181155" y="1334769"/>
            <a:ext cx="17258405" cy="5495188"/>
            <a:chOff x="819149" y="1198564"/>
            <a:chExt cx="10075865" cy="4941887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C52E3045-5817-D2A2-1ACB-2EE913B21A7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19151" y="1487488"/>
              <a:ext cx="10075863" cy="4652963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CE3349E0-B0D2-3D80-47D9-6F0973475E0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19149" y="1198564"/>
              <a:ext cx="10075863" cy="46529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201A2D-9194-BDFA-AE61-B6D63DBC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D4FB26D-B032-1A9A-AA4B-91CD72BE7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19150"/>
            <a:ext cx="9613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0D1B3C-13BB-0D85-207E-5FF9CE183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2C8C11-59B9-5FA9-A050-9F9EA59EA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227" y="224510"/>
            <a:ext cx="245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01668F9-A753-CD5E-3C40-632B8F79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E0249D5-7FC0-7C54-9B07-5C60A13E4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22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B797AF3-EB63-94D8-F3E2-A750F7DF8B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25FAC0A-31E0-FE86-5266-B6800EB47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6D286E-2C36-0318-6C86-4E5E32233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3A56CC-6B7A-F063-2BCD-3CD914CC7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7EBEB3-82F8-F233-A482-6FED6D6D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5C45B9C-37D3-F7C6-2B98-4DC2E639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1296487-C70C-59F0-8C80-5F8DB6C75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7F5212-AF82-A24A-0766-A330A102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76DC74-66DB-7A32-FFFA-74E5592DE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E28596-0AC1-44E5-D187-B8510C80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D66CA7-F87B-5D6B-0D76-FBCCE9EA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AD9C57-D935-C7CA-05E3-B351603E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5A8EBE8-9A68-F84A-ADBD-B6DC389BE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26937E1-CA97-214B-4591-878C66987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29F64AD-09AD-B68E-2934-741E04E9C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3134BF3-42A9-AAD1-140A-6CE84957189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59945F8-0DC3-57B8-3EE9-8EF2E6EFA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DE739A5-9A02-4054-E82B-96DDCCC9CCF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8CE6F4A-6A6F-C227-E8D4-9EDF553F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09017D2-353B-2BE8-307A-5F012D4E42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C9093A2-1EBC-7B7E-CFF1-9A39D5CBEC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4950" y="1728788"/>
            <a:ext cx="11722100" cy="27114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1D2B655-EF45-D669-A645-745C56CF37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5CEA666-1CD8-D3C5-7B01-7E40983E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49574A9-C7BC-EC2C-CBB9-B1E60E5695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0962" y="1333105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8443B6A-377B-4AD9-D055-1BAD201C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F4EA26-3D4F-1E1F-65F1-DE2F26EC5E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BEF4B21-D884-DB28-8FED-F6F2A5479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6F7B254-1539-6F44-6964-FC6688B061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2779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1C1BF6-BA21-BDF4-21A1-73CF517FE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F3B1769-8C89-A1BB-845E-451AB8EDF8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426179-E0DE-196A-341B-1BC0FB2A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1825394-E0F7-EB65-2916-97ED88F7F2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D2E6BE-80DD-4023-DF82-6A0BBBC89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FAA97A7-C3E6-7A87-4397-4B84D633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24D6432-3699-7CC8-865F-720D751CB3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C77644-82A5-C195-2812-E44CDBADD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16FD748-3F16-DD0C-280B-556318390F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D9CA10-77D5-7EF5-49CE-150B66685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371333-AC50-482C-55C6-008D99682C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47CD82-3B82-B428-5341-67A936C5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B405A31-B808-A8A0-8FD9-1C00E51B2C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FD4A42-E370-6F12-2EE7-7F6985158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80D5805-34B5-B8FC-4014-9D479E9532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5982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EEF89FD-3AAA-15AA-3B1F-A23C1DD90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D999D08-8E92-D775-B51D-D2536DF4E9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0A6C46A-855E-75CE-6CE6-694963DA4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460500"/>
            <a:ext cx="5078413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1,9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B2AD3C-F78B-2E0B-C446-19E232B5D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1423988"/>
            <a:ext cx="41148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290682D-CEFA-6820-5303-1B20BCB34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F9825D-6D1B-462F-CA1E-6BE6D3B1E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82FFE97-ECE2-9325-39D6-72277CAF9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A20F1CD-1E28-CC65-4AF8-3561B77F77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539920-20E0-3413-16C9-EF844A33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84D0161-FFA2-7A98-5ADC-32EB136C5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A7ACF31-2137-320D-E830-5A03170D0F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94C6CC4-3F26-656C-98C9-F43DDED0E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518F9AA-DF18-5BB0-135B-5083394A2B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E328ABA-37D7-3870-02D1-7A5F41DCA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FD60310-F543-7D0E-7FD8-806613263B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FAE9C4F-17A1-9284-D579-83E77FAC7BD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D717BDB-F9F1-94A6-8F58-5A9721EACF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CB24325-612C-637D-6CBA-24608C70069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2E2EDB-AB5B-71CD-82D6-17FAD4CC30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253189A-DF92-3AF6-AF4F-CF318FD2D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1939424-1777-069A-58CB-13EC77E9E2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352FDB3-6107-186E-7880-C82493FA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E3FC0AE-92F1-44E2-685F-B95CEA01A3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F190C3E-EA0C-64E3-7A97-2034E0EA2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B354A2-A896-FA3C-7097-FCEC1AD8D2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8447D24-9F3C-2B16-2A27-156A4DE7B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60C8968-4B12-695D-667B-48933A39E4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1518410-1AF5-0ADE-9942-0886A42C793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3E44676-A1CD-76D3-F1B7-6ACCA5DD1A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3F143F-C07C-3274-36AC-D595A160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700CD7-F32A-878F-92F7-F01ECD41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C456DE6-7D7A-04B0-B5EB-7623659701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E5E4A08-3B2E-2A1E-71B9-350BCF66C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EFBD355-2C5F-E44A-B39B-425DD504D6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7E7A01-1E4B-D01D-4877-474F07EF4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3A687E-52EF-6F35-D3D5-EE0E50601C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F3EF7B-2F55-20A4-57F0-73E432AC5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301F05-7B65-6E6D-AA1B-C8F1BEFF7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30C5121-1364-DDF9-EA17-04B8E5077B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095D225-88D3-70F5-0592-43F79C447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FAEB55A-1387-FF7E-F6FB-04CAF570D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AC597B-7370-1769-70EA-F796A250E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D44D753-978A-CC3E-DA12-C8F7F94D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A29775-C581-E293-61C0-FE8EDBD19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E9FE340-2609-08A5-DF0B-15F0EC917AD2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88A48E-5ED2-3781-AEED-E417BFF96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66DD92D-809E-C6B5-2D32-D95A315C98D5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82760E-2CFA-F1A0-49D9-C23391A0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B55448F-7B7F-7B98-37DC-0BFA9048D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000B025-2802-627E-B587-B1F0D2C3A59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7200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735ED2-2B23-400E-9F61-B1E248805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4F3E2D8-54E8-9CD1-BA7F-5938217F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89B7F7-70B7-BA61-5237-89F9B389B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E73058F-4E1C-8FE9-4791-B77172BB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A22783-B5B3-08F5-BBAB-06E0F115D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30481EC-BA55-D137-00BB-6ACE1F74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3304D8-36D1-B33C-8631-3FF9B8D65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4E70F73-E34C-19DE-93AE-0525046AE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711A35-16DE-A3B0-3D2F-28FB55BD8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9D5C5CA-9DFC-D456-1423-3CB6CD643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8DCA67-2C05-344D-0DEE-308E9AC5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76F5204-A032-6C71-2558-16440DB1C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FF761EA-7501-45E7-9DAE-257C52E06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B6C8EDD-9D5A-ED1E-C763-8B0A4478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38CDEC-90FD-85AA-20EC-55BACC74A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517763-C92E-A4DB-2C36-EBA28C4E8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1AEA129-EEEA-478F-5C96-57EEF8B04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0EB4EA-C449-F9CA-93A4-648D24D3C8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7F5BF6-CC34-B272-ADC0-E6DD09A84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D6CEF5-DD3D-CB54-925D-74245742B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A53CE8C-2B7E-C9B5-9DBF-8C62A15F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9BBBC1-5EE7-C2CC-D9A7-A40B87CD4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DA8287E-8A7C-AE67-D650-08AAF3DBC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BA2ECD1-1BE0-A41B-382E-C059FA752E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1C97A74-50C1-6E95-F47E-C859E99FD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576682A-211F-C244-A021-55C38420B8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457FEAE-484D-4B56-0D3B-139EACB9E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AF6F342-EFF2-51DC-7135-581F64F74B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52A246-0FF0-F992-7BB8-3A7C677965C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A14708B-D751-F952-994E-510DF7E49A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8DA9B34-62B7-0369-C10E-69E5438BA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60042BA-53F3-9524-5D24-105E16ECF0D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2C89F05-2EDF-F317-E49A-1DF907202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2024-10-20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C39B3B6-2177-7329-E9DD-D23E3DF964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2914</TotalTime>
  <Words>1877</Words>
  <Application>Microsoft Office PowerPoint</Application>
  <PresentationFormat>Bredbild</PresentationFormat>
  <Paragraphs>459</Paragraphs>
  <Slides>99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1024</cp:revision>
  <cp:lastPrinted>2016-09-19T08:50:12Z</cp:lastPrinted>
  <dcterms:created xsi:type="dcterms:W3CDTF">2018-12-07T10:14:31Z</dcterms:created>
  <dcterms:modified xsi:type="dcterms:W3CDTF">2024-10-20T11:44:37Z</dcterms:modified>
</cp:coreProperties>
</file>