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2895791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3D43C5-7F86-4286-B4CD-0FD6270B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895498-F919-07CF-AFD1-379C697A2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09E474-D7DD-2FD2-D418-E24ADF8D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F3EE55-819F-5303-4283-03565B6D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8B7329-1781-9439-C7B2-881D2F7C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7CDAE2-2A7D-D998-0E34-63DE0512F29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F35D7E-2C9E-AAD1-6227-4889095C7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044A33C-50D0-0DB0-ECE9-89AC01A6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E747EF-EECA-374A-0E34-FAA04F75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2906165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D0E3DD-E6EB-2E5E-50D7-C139792D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EA0A8C8-B351-5D53-48D6-9AB64B46847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542425-74FF-2EFE-BF4A-B711EABB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F6D2B0-E0B1-697D-F2B1-6850707C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DC645F-B1BB-1DCB-A8DD-24274C16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A09EED8-EF36-F4BA-ECEF-F4FCD6F6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E19C91D9-683F-AB00-0C26-B6178DEF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03516041-F4FA-BDB8-59CA-5C7CA2EE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E27DC789-F344-AB28-C2F1-DA74F08F7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AE6545CD-F2F6-A990-1571-215C685C0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944C7A28-4C89-69B9-5F8E-CFC3B1B9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6875"/>
            <a:ext cx="7635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1F41A1EB-2BF7-9C24-5ABE-0E0A7E90B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3353523C-50E7-667C-3A8B-68E21255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3FBA42F0-20DD-6CEF-6561-8568C5908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E8D1510C-6794-0C7B-BDEA-EFA394480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63171AF0-9248-417A-93B6-821833BA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ED25F45E-86B0-0600-CAB0-9402331D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67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16AF57D7-6C56-0794-EEF2-FE142E4F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A6FDFC72-2607-697A-6097-25EA103B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2888"/>
            <a:ext cx="5699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A6742405-3AC8-BC89-2C97-A2331D2E1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71" y="1727491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181155" y="1334769"/>
            <a:ext cx="17258405" cy="5495188"/>
            <a:chOff x="819149" y="1198564"/>
            <a:chExt cx="10075865" cy="4941887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C52E3045-5817-D2A2-1ACB-2EE913B21A7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19151" y="1487488"/>
              <a:ext cx="10075863" cy="4652963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CE3349E0-B0D2-3D80-47D9-6F0973475E0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19149" y="1198564"/>
              <a:ext cx="10075863" cy="4652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201A2D-9194-BDFA-AE61-B6D63DBC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4FB26D-B032-1A9A-AA4B-91CD72BE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19150"/>
            <a:ext cx="9613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0D1B3C-13BB-0D85-207E-5FF9CE183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2C8C11-59B9-5FA9-A050-9F9EA59EA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227" y="224510"/>
            <a:ext cx="245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01668F9-A753-CD5E-3C40-632B8F79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E0249D5-7FC0-7C54-9B07-5C60A13E4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2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B797AF3-EB63-94D8-F3E2-A750F7DF8B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25FAC0A-31E0-FE86-5266-B6800EB47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6D286E-2C36-0318-6C86-4E5E32233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3A56CC-6B7A-F063-2BCD-3CD914CC7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7EBEB3-82F8-F233-A482-6FED6D6D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5C45B9C-37D3-F7C6-2B98-4DC2E639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1296487-C70C-59F0-8C80-5F8DB6C75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7F5212-AF82-A24A-0766-A330A102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76DC74-66DB-7A32-FFFA-74E5592DE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E28596-0AC1-44E5-D187-B8510C80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D66CA7-F87B-5D6B-0D76-FBCCE9EA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AD9C57-D935-C7CA-05E3-B351603E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A8EBE8-9A68-F84A-ADBD-B6DC389BE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26937E1-CA97-214B-4591-878C66987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29F64AD-09AD-B68E-2934-741E04E9C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3134BF3-42A9-AAD1-140A-6CE84957189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D2E6BE-80DD-4023-DF82-6A0BBBC89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539920-20E0-3413-16C9-EF844A33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3F143F-C07C-3274-36AC-D595A160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000B025-2802-627E-B587-B1F0D2C3A59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0EB4EA-C449-F9CA-93A4-648D24D3C8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2445</TotalTime>
  <Words>712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1048</cp:revision>
  <cp:lastPrinted>2016-09-19T08:50:12Z</cp:lastPrinted>
  <dcterms:created xsi:type="dcterms:W3CDTF">2018-12-07T10:14:31Z</dcterms:created>
  <dcterms:modified xsi:type="dcterms:W3CDTF">2024-10-20T11:46:22Z</dcterms:modified>
</cp:coreProperties>
</file>