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459" r:id="rId2"/>
    <p:sldId id="359" r:id="rId3"/>
    <p:sldId id="360" r:id="rId4"/>
    <p:sldId id="361" r:id="rId5"/>
    <p:sldId id="362" r:id="rId6"/>
    <p:sldId id="363" r:id="rId7"/>
    <p:sldId id="364" r:id="rId8"/>
    <p:sldId id="366" r:id="rId9"/>
    <p:sldId id="367" r:id="rId10"/>
    <p:sldId id="368" r:id="rId11"/>
    <p:sldId id="369" r:id="rId12"/>
    <p:sldId id="370" r:id="rId13"/>
    <p:sldId id="371" r:id="rId14"/>
    <p:sldId id="372" r:id="rId15"/>
    <p:sldId id="373" r:id="rId16"/>
    <p:sldId id="374" r:id="rId17"/>
    <p:sldId id="375" r:id="rId18"/>
    <p:sldId id="376" r:id="rId19"/>
    <p:sldId id="458" r:id="rId20"/>
    <p:sldId id="377" r:id="rId21"/>
    <p:sldId id="378" r:id="rId22"/>
    <p:sldId id="379" r:id="rId23"/>
    <p:sldId id="380" r:id="rId24"/>
    <p:sldId id="381" r:id="rId25"/>
    <p:sldId id="382" r:id="rId26"/>
    <p:sldId id="383" r:id="rId27"/>
    <p:sldId id="384" r:id="rId28"/>
    <p:sldId id="385" r:id="rId29"/>
    <p:sldId id="386" r:id="rId30"/>
    <p:sldId id="387" r:id="rId31"/>
    <p:sldId id="388" r:id="rId32"/>
    <p:sldId id="389" r:id="rId33"/>
    <p:sldId id="390" r:id="rId34"/>
    <p:sldId id="391" r:id="rId35"/>
    <p:sldId id="392" r:id="rId36"/>
    <p:sldId id="393" r:id="rId37"/>
    <p:sldId id="394" r:id="rId38"/>
    <p:sldId id="395" r:id="rId39"/>
    <p:sldId id="396" r:id="rId40"/>
    <p:sldId id="397" r:id="rId41"/>
    <p:sldId id="456" r:id="rId42"/>
  </p:sldIdLst>
  <p:sldSz cx="12192000" cy="6858000"/>
  <p:notesSz cx="6794500" cy="9906000"/>
  <p:custDataLst>
    <p:tags r:id="rId45"/>
  </p:custDataLst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97" autoAdjust="0"/>
    <p:restoredTop sz="95033" autoAdjust="0"/>
  </p:normalViewPr>
  <p:slideViewPr>
    <p:cSldViewPr snapToGrid="0">
      <p:cViewPr varScale="1">
        <p:scale>
          <a:sx n="91" d="100"/>
          <a:sy n="91" d="100"/>
        </p:scale>
        <p:origin x="322" y="67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53" d="100"/>
          <a:sy n="53" d="100"/>
        </p:scale>
        <p:origin x="3528" y="1128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8614270941054809E-2"/>
          <c:y val="1.5254237288135601E-2"/>
          <c:w val="0.95807940243251033"/>
          <c:h val="0.93728813559322033"/>
        </c:manualLayout>
      </c:layout>
      <c:barChart>
        <c:barDir val="col"/>
        <c:grouping val="stacked"/>
        <c:varyColors val="0"/>
        <c:ser>
          <c:idx val="15"/>
          <c:order val="0"/>
          <c:tx>
            <c:v>Vindkraft</c:v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budskurva'!$C$6:$C$435</c:f>
              <c:numCache>
                <c:formatCode>General</c:formatCode>
                <c:ptCount val="430"/>
                <c:pt idx="0">
                  <c:v>-98</c:v>
                </c:pt>
                <c:pt idx="1">
                  <c:v>-98</c:v>
                </c:pt>
                <c:pt idx="2">
                  <c:v>-30</c:v>
                </c:pt>
                <c:pt idx="3">
                  <c:v>-30</c:v>
                </c:pt>
                <c:pt idx="4">
                  <c:v>-30</c:v>
                </c:pt>
                <c:pt idx="5">
                  <c:v>-30</c:v>
                </c:pt>
                <c:pt idx="6">
                  <c:v>-30</c:v>
                </c:pt>
                <c:pt idx="7">
                  <c:v>-30</c:v>
                </c:pt>
                <c:pt idx="8">
                  <c:v>-30</c:v>
                </c:pt>
                <c:pt idx="9">
                  <c:v>-30</c:v>
                </c:pt>
                <c:pt idx="10">
                  <c:v>-30</c:v>
                </c:pt>
                <c:pt idx="11">
                  <c:v>-30</c:v>
                </c:pt>
                <c:pt idx="12">
                  <c:v>-30</c:v>
                </c:pt>
                <c:pt idx="13">
                  <c:v>-30</c:v>
                </c:pt>
                <c:pt idx="14">
                  <c:v>-30</c:v>
                </c:pt>
                <c:pt idx="15">
                  <c:v>-30</c:v>
                </c:pt>
                <c:pt idx="16">
                  <c:v>-19</c:v>
                </c:pt>
                <c:pt idx="17">
                  <c:v>-19</c:v>
                </c:pt>
                <c:pt idx="18">
                  <c:v>-19</c:v>
                </c:pt>
                <c:pt idx="19">
                  <c:v>-17</c:v>
                </c:pt>
                <c:pt idx="20">
                  <c:v>-17</c:v>
                </c:pt>
                <c:pt idx="21">
                  <c:v>-17</c:v>
                </c:pt>
                <c:pt idx="22">
                  <c:v>-17</c:v>
                </c:pt>
                <c:pt idx="23">
                  <c:v>-17</c:v>
                </c:pt>
                <c:pt idx="24">
                  <c:v>-17</c:v>
                </c:pt>
                <c:pt idx="25">
                  <c:v>-17</c:v>
                </c:pt>
                <c:pt idx="26">
                  <c:v>-17</c:v>
                </c:pt>
                <c:pt idx="27">
                  <c:v>-17</c:v>
                </c:pt>
                <c:pt idx="28">
                  <c:v>-17</c:v>
                </c:pt>
                <c:pt idx="29">
                  <c:v>-17</c:v>
                </c:pt>
                <c:pt idx="30">
                  <c:v>-17</c:v>
                </c:pt>
                <c:pt idx="31">
                  <c:v>-17</c:v>
                </c:pt>
                <c:pt idx="32">
                  <c:v>-17</c:v>
                </c:pt>
                <c:pt idx="33">
                  <c:v>-16</c:v>
                </c:pt>
                <c:pt idx="34">
                  <c:v>-15</c:v>
                </c:pt>
                <c:pt idx="35">
                  <c:v>-14</c:v>
                </c:pt>
                <c:pt idx="36">
                  <c:v>-13</c:v>
                </c:pt>
                <c:pt idx="37">
                  <c:v>-12</c:v>
                </c:pt>
                <c:pt idx="38">
                  <c:v>-11</c:v>
                </c:pt>
                <c:pt idx="39">
                  <c:v>-10</c:v>
                </c:pt>
                <c:pt idx="40">
                  <c:v>-9</c:v>
                </c:pt>
                <c:pt idx="41">
                  <c:v>-8</c:v>
                </c:pt>
                <c:pt idx="42">
                  <c:v>-7</c:v>
                </c:pt>
                <c:pt idx="43">
                  <c:v>-6</c:v>
                </c:pt>
                <c:pt idx="44">
                  <c:v>-5</c:v>
                </c:pt>
                <c:pt idx="45">
                  <c:v>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1B-48D9-A760-04F42DF1EE96}"/>
            </c:ext>
          </c:extLst>
        </c:ser>
        <c:ser>
          <c:idx val="0"/>
          <c:order val="1"/>
          <c:tx>
            <c:strRef>
              <c:f>'Data budskurva'!$D$5</c:f>
              <c:strCache>
                <c:ptCount val="1"/>
                <c:pt idx="0">
                  <c:v>Vat</c:v>
                </c:pt>
              </c:strCache>
            </c:strRef>
          </c:tx>
          <c:spPr>
            <a:solidFill>
              <a:srgbClr val="00FF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budskurva'!$D$6:$D$435</c:f>
              <c:numCache>
                <c:formatCode>General</c:formatCode>
                <c:ptCount val="430"/>
                <c:pt idx="46">
                  <c:v>6</c:v>
                </c:pt>
                <c:pt idx="47">
                  <c:v>6</c:v>
                </c:pt>
                <c:pt idx="48">
                  <c:v>6</c:v>
                </c:pt>
                <c:pt idx="49">
                  <c:v>6</c:v>
                </c:pt>
                <c:pt idx="50">
                  <c:v>6</c:v>
                </c:pt>
                <c:pt idx="51">
                  <c:v>6</c:v>
                </c:pt>
                <c:pt idx="52">
                  <c:v>6</c:v>
                </c:pt>
                <c:pt idx="53">
                  <c:v>6</c:v>
                </c:pt>
                <c:pt idx="54">
                  <c:v>6</c:v>
                </c:pt>
                <c:pt idx="55">
                  <c:v>6</c:v>
                </c:pt>
                <c:pt idx="56">
                  <c:v>6</c:v>
                </c:pt>
                <c:pt idx="57">
                  <c:v>6</c:v>
                </c:pt>
                <c:pt idx="58">
                  <c:v>6</c:v>
                </c:pt>
                <c:pt idx="59">
                  <c:v>6</c:v>
                </c:pt>
                <c:pt idx="60">
                  <c:v>7</c:v>
                </c:pt>
                <c:pt idx="61">
                  <c:v>7</c:v>
                </c:pt>
                <c:pt idx="62">
                  <c:v>7</c:v>
                </c:pt>
                <c:pt idx="63">
                  <c:v>7</c:v>
                </c:pt>
                <c:pt idx="64">
                  <c:v>7</c:v>
                </c:pt>
                <c:pt idx="65">
                  <c:v>7</c:v>
                </c:pt>
                <c:pt idx="66">
                  <c:v>7</c:v>
                </c:pt>
                <c:pt idx="67">
                  <c:v>7</c:v>
                </c:pt>
                <c:pt idx="68">
                  <c:v>7</c:v>
                </c:pt>
                <c:pt idx="69">
                  <c:v>7</c:v>
                </c:pt>
                <c:pt idx="70">
                  <c:v>7</c:v>
                </c:pt>
                <c:pt idx="71">
                  <c:v>7</c:v>
                </c:pt>
                <c:pt idx="72">
                  <c:v>7</c:v>
                </c:pt>
                <c:pt idx="73">
                  <c:v>7</c:v>
                </c:pt>
                <c:pt idx="74">
                  <c:v>7</c:v>
                </c:pt>
                <c:pt idx="75">
                  <c:v>7</c:v>
                </c:pt>
                <c:pt idx="76">
                  <c:v>7</c:v>
                </c:pt>
                <c:pt idx="77">
                  <c:v>7</c:v>
                </c:pt>
                <c:pt idx="78">
                  <c:v>7</c:v>
                </c:pt>
                <c:pt idx="79">
                  <c:v>7</c:v>
                </c:pt>
                <c:pt idx="80">
                  <c:v>7</c:v>
                </c:pt>
                <c:pt idx="81">
                  <c:v>7</c:v>
                </c:pt>
                <c:pt idx="82">
                  <c:v>7</c:v>
                </c:pt>
                <c:pt idx="83">
                  <c:v>7</c:v>
                </c:pt>
                <c:pt idx="84">
                  <c:v>7</c:v>
                </c:pt>
                <c:pt idx="85">
                  <c:v>7</c:v>
                </c:pt>
                <c:pt idx="86">
                  <c:v>7</c:v>
                </c:pt>
                <c:pt idx="87">
                  <c:v>7</c:v>
                </c:pt>
                <c:pt idx="88">
                  <c:v>7</c:v>
                </c:pt>
                <c:pt idx="89">
                  <c:v>7</c:v>
                </c:pt>
                <c:pt idx="90">
                  <c:v>7</c:v>
                </c:pt>
                <c:pt idx="91">
                  <c:v>7</c:v>
                </c:pt>
                <c:pt idx="92">
                  <c:v>7</c:v>
                </c:pt>
                <c:pt idx="93">
                  <c:v>7</c:v>
                </c:pt>
                <c:pt idx="94">
                  <c:v>7</c:v>
                </c:pt>
                <c:pt idx="95">
                  <c:v>7</c:v>
                </c:pt>
                <c:pt idx="96">
                  <c:v>7</c:v>
                </c:pt>
                <c:pt idx="97">
                  <c:v>7</c:v>
                </c:pt>
                <c:pt idx="98">
                  <c:v>7</c:v>
                </c:pt>
                <c:pt idx="99">
                  <c:v>7</c:v>
                </c:pt>
                <c:pt idx="100">
                  <c:v>7</c:v>
                </c:pt>
                <c:pt idx="101">
                  <c:v>7</c:v>
                </c:pt>
                <c:pt idx="102">
                  <c:v>7</c:v>
                </c:pt>
                <c:pt idx="103">
                  <c:v>7</c:v>
                </c:pt>
                <c:pt idx="104">
                  <c:v>7</c:v>
                </c:pt>
                <c:pt idx="105">
                  <c:v>7</c:v>
                </c:pt>
                <c:pt idx="106">
                  <c:v>7</c:v>
                </c:pt>
                <c:pt idx="107">
                  <c:v>7</c:v>
                </c:pt>
                <c:pt idx="108">
                  <c:v>7</c:v>
                </c:pt>
                <c:pt idx="109">
                  <c:v>7</c:v>
                </c:pt>
                <c:pt idx="110">
                  <c:v>7</c:v>
                </c:pt>
                <c:pt idx="111">
                  <c:v>7</c:v>
                </c:pt>
                <c:pt idx="112">
                  <c:v>7</c:v>
                </c:pt>
                <c:pt idx="113">
                  <c:v>7</c:v>
                </c:pt>
                <c:pt idx="114">
                  <c:v>7</c:v>
                </c:pt>
                <c:pt idx="115">
                  <c:v>7</c:v>
                </c:pt>
                <c:pt idx="116">
                  <c:v>7</c:v>
                </c:pt>
                <c:pt idx="117">
                  <c:v>7</c:v>
                </c:pt>
                <c:pt idx="118">
                  <c:v>7</c:v>
                </c:pt>
                <c:pt idx="119">
                  <c:v>7</c:v>
                </c:pt>
                <c:pt idx="120">
                  <c:v>7</c:v>
                </c:pt>
                <c:pt idx="121">
                  <c:v>7</c:v>
                </c:pt>
                <c:pt idx="122">
                  <c:v>7</c:v>
                </c:pt>
                <c:pt idx="123">
                  <c:v>7</c:v>
                </c:pt>
                <c:pt idx="124">
                  <c:v>7</c:v>
                </c:pt>
                <c:pt idx="125">
                  <c:v>7</c:v>
                </c:pt>
                <c:pt idx="126">
                  <c:v>7</c:v>
                </c:pt>
                <c:pt idx="127">
                  <c:v>7</c:v>
                </c:pt>
                <c:pt idx="128">
                  <c:v>7</c:v>
                </c:pt>
                <c:pt idx="129">
                  <c:v>7</c:v>
                </c:pt>
                <c:pt idx="130">
                  <c:v>7</c:v>
                </c:pt>
                <c:pt idx="131">
                  <c:v>7</c:v>
                </c:pt>
                <c:pt idx="132">
                  <c:v>7</c:v>
                </c:pt>
                <c:pt idx="133">
                  <c:v>7</c:v>
                </c:pt>
                <c:pt idx="134">
                  <c:v>7</c:v>
                </c:pt>
                <c:pt idx="135">
                  <c:v>7</c:v>
                </c:pt>
                <c:pt idx="136">
                  <c:v>7</c:v>
                </c:pt>
                <c:pt idx="137">
                  <c:v>7</c:v>
                </c:pt>
                <c:pt idx="138">
                  <c:v>7</c:v>
                </c:pt>
                <c:pt idx="139">
                  <c:v>7</c:v>
                </c:pt>
                <c:pt idx="140">
                  <c:v>7</c:v>
                </c:pt>
                <c:pt idx="141">
                  <c:v>7</c:v>
                </c:pt>
                <c:pt idx="142">
                  <c:v>7</c:v>
                </c:pt>
                <c:pt idx="143">
                  <c:v>7</c:v>
                </c:pt>
                <c:pt idx="144">
                  <c:v>7</c:v>
                </c:pt>
                <c:pt idx="145">
                  <c:v>7</c:v>
                </c:pt>
                <c:pt idx="146">
                  <c:v>7</c:v>
                </c:pt>
                <c:pt idx="147">
                  <c:v>7</c:v>
                </c:pt>
                <c:pt idx="148">
                  <c:v>7</c:v>
                </c:pt>
                <c:pt idx="149">
                  <c:v>7</c:v>
                </c:pt>
                <c:pt idx="150">
                  <c:v>7</c:v>
                </c:pt>
                <c:pt idx="151">
                  <c:v>7</c:v>
                </c:pt>
                <c:pt idx="152">
                  <c:v>7</c:v>
                </c:pt>
                <c:pt idx="153">
                  <c:v>7</c:v>
                </c:pt>
                <c:pt idx="154">
                  <c:v>7</c:v>
                </c:pt>
                <c:pt idx="155">
                  <c:v>7</c:v>
                </c:pt>
                <c:pt idx="156">
                  <c:v>7</c:v>
                </c:pt>
                <c:pt idx="157">
                  <c:v>7</c:v>
                </c:pt>
                <c:pt idx="158">
                  <c:v>7</c:v>
                </c:pt>
                <c:pt idx="159">
                  <c:v>7</c:v>
                </c:pt>
                <c:pt idx="160">
                  <c:v>7</c:v>
                </c:pt>
                <c:pt idx="161">
                  <c:v>7</c:v>
                </c:pt>
                <c:pt idx="162">
                  <c:v>7</c:v>
                </c:pt>
                <c:pt idx="163">
                  <c:v>7</c:v>
                </c:pt>
                <c:pt idx="164">
                  <c:v>7</c:v>
                </c:pt>
                <c:pt idx="165">
                  <c:v>7</c:v>
                </c:pt>
                <c:pt idx="166">
                  <c:v>7</c:v>
                </c:pt>
                <c:pt idx="167">
                  <c:v>7</c:v>
                </c:pt>
                <c:pt idx="168">
                  <c:v>7</c:v>
                </c:pt>
                <c:pt idx="169">
                  <c:v>7</c:v>
                </c:pt>
                <c:pt idx="170">
                  <c:v>7</c:v>
                </c:pt>
                <c:pt idx="171">
                  <c:v>7</c:v>
                </c:pt>
                <c:pt idx="172">
                  <c:v>8</c:v>
                </c:pt>
                <c:pt idx="173">
                  <c:v>8</c:v>
                </c:pt>
                <c:pt idx="174">
                  <c:v>8</c:v>
                </c:pt>
                <c:pt idx="175">
                  <c:v>8</c:v>
                </c:pt>
                <c:pt idx="176">
                  <c:v>8</c:v>
                </c:pt>
                <c:pt idx="177">
                  <c:v>8</c:v>
                </c:pt>
                <c:pt idx="178">
                  <c:v>8</c:v>
                </c:pt>
                <c:pt idx="179">
                  <c:v>8</c:v>
                </c:pt>
                <c:pt idx="180">
                  <c:v>8</c:v>
                </c:pt>
                <c:pt idx="181">
                  <c:v>8</c:v>
                </c:pt>
                <c:pt idx="182">
                  <c:v>8</c:v>
                </c:pt>
                <c:pt idx="183">
                  <c:v>8</c:v>
                </c:pt>
                <c:pt idx="184">
                  <c:v>8</c:v>
                </c:pt>
                <c:pt idx="185">
                  <c:v>8</c:v>
                </c:pt>
                <c:pt idx="186">
                  <c:v>8</c:v>
                </c:pt>
                <c:pt idx="187">
                  <c:v>8</c:v>
                </c:pt>
                <c:pt idx="188">
                  <c:v>8</c:v>
                </c:pt>
                <c:pt idx="189">
                  <c:v>8</c:v>
                </c:pt>
                <c:pt idx="190">
                  <c:v>8</c:v>
                </c:pt>
                <c:pt idx="191">
                  <c:v>8</c:v>
                </c:pt>
                <c:pt idx="192">
                  <c:v>8</c:v>
                </c:pt>
                <c:pt idx="193">
                  <c:v>8</c:v>
                </c:pt>
                <c:pt idx="194">
                  <c:v>8</c:v>
                </c:pt>
                <c:pt idx="195">
                  <c:v>8</c:v>
                </c:pt>
                <c:pt idx="196">
                  <c:v>8</c:v>
                </c:pt>
                <c:pt idx="197">
                  <c:v>8</c:v>
                </c:pt>
                <c:pt idx="198">
                  <c:v>8</c:v>
                </c:pt>
                <c:pt idx="199">
                  <c:v>8</c:v>
                </c:pt>
                <c:pt idx="200">
                  <c:v>8</c:v>
                </c:pt>
                <c:pt idx="201">
                  <c:v>8</c:v>
                </c:pt>
                <c:pt idx="202">
                  <c:v>8</c:v>
                </c:pt>
                <c:pt idx="203">
                  <c:v>8</c:v>
                </c:pt>
                <c:pt idx="204">
                  <c:v>8</c:v>
                </c:pt>
                <c:pt idx="205">
                  <c:v>8</c:v>
                </c:pt>
                <c:pt idx="206">
                  <c:v>8</c:v>
                </c:pt>
                <c:pt idx="207">
                  <c:v>8</c:v>
                </c:pt>
                <c:pt idx="208">
                  <c:v>8</c:v>
                </c:pt>
                <c:pt idx="209">
                  <c:v>8</c:v>
                </c:pt>
                <c:pt idx="210">
                  <c:v>8</c:v>
                </c:pt>
                <c:pt idx="211">
                  <c:v>8</c:v>
                </c:pt>
                <c:pt idx="212">
                  <c:v>8</c:v>
                </c:pt>
                <c:pt idx="213">
                  <c:v>8</c:v>
                </c:pt>
                <c:pt idx="214">
                  <c:v>8</c:v>
                </c:pt>
                <c:pt idx="215">
                  <c:v>8</c:v>
                </c:pt>
                <c:pt idx="216">
                  <c:v>8</c:v>
                </c:pt>
                <c:pt idx="217">
                  <c:v>8</c:v>
                </c:pt>
                <c:pt idx="218">
                  <c:v>8</c:v>
                </c:pt>
                <c:pt idx="219">
                  <c:v>8</c:v>
                </c:pt>
                <c:pt idx="220">
                  <c:v>8</c:v>
                </c:pt>
                <c:pt idx="221">
                  <c:v>8</c:v>
                </c:pt>
                <c:pt idx="222">
                  <c:v>8</c:v>
                </c:pt>
                <c:pt idx="223">
                  <c:v>8</c:v>
                </c:pt>
                <c:pt idx="224">
                  <c:v>8</c:v>
                </c:pt>
                <c:pt idx="225">
                  <c:v>8</c:v>
                </c:pt>
                <c:pt idx="226">
                  <c:v>8</c:v>
                </c:pt>
                <c:pt idx="227">
                  <c:v>8</c:v>
                </c:pt>
                <c:pt idx="228">
                  <c:v>8</c:v>
                </c:pt>
                <c:pt idx="229">
                  <c:v>8</c:v>
                </c:pt>
                <c:pt idx="230">
                  <c:v>8</c:v>
                </c:pt>
                <c:pt idx="231">
                  <c:v>8</c:v>
                </c:pt>
                <c:pt idx="232">
                  <c:v>8</c:v>
                </c:pt>
                <c:pt idx="233">
                  <c:v>8</c:v>
                </c:pt>
                <c:pt idx="234">
                  <c:v>8</c:v>
                </c:pt>
                <c:pt idx="235">
                  <c:v>8</c:v>
                </c:pt>
                <c:pt idx="236">
                  <c:v>8</c:v>
                </c:pt>
                <c:pt idx="237">
                  <c:v>8</c:v>
                </c:pt>
                <c:pt idx="238">
                  <c:v>8</c:v>
                </c:pt>
                <c:pt idx="239">
                  <c:v>8</c:v>
                </c:pt>
                <c:pt idx="240">
                  <c:v>8</c:v>
                </c:pt>
                <c:pt idx="241">
                  <c:v>8</c:v>
                </c:pt>
                <c:pt idx="242">
                  <c:v>8</c:v>
                </c:pt>
                <c:pt idx="243">
                  <c:v>8</c:v>
                </c:pt>
                <c:pt idx="244">
                  <c:v>8</c:v>
                </c:pt>
                <c:pt idx="245">
                  <c:v>8</c:v>
                </c:pt>
                <c:pt idx="246">
                  <c:v>8</c:v>
                </c:pt>
                <c:pt idx="247">
                  <c:v>8</c:v>
                </c:pt>
                <c:pt idx="248">
                  <c:v>8</c:v>
                </c:pt>
                <c:pt idx="249">
                  <c:v>8</c:v>
                </c:pt>
                <c:pt idx="250">
                  <c:v>8</c:v>
                </c:pt>
                <c:pt idx="251">
                  <c:v>8</c:v>
                </c:pt>
                <c:pt idx="252">
                  <c:v>8</c:v>
                </c:pt>
                <c:pt idx="253">
                  <c:v>8</c:v>
                </c:pt>
                <c:pt idx="254">
                  <c:v>8</c:v>
                </c:pt>
                <c:pt idx="25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1B-48D9-A760-04F42DF1EE96}"/>
            </c:ext>
          </c:extLst>
        </c:ser>
        <c:ser>
          <c:idx val="1"/>
          <c:order val="2"/>
          <c:tx>
            <c:strRef>
              <c:f>'Data budskurva'!$F$5</c:f>
              <c:strCache>
                <c:ptCount val="1"/>
                <c:pt idx="0">
                  <c:v>KVIB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budskurva'!$F$6:$F$435</c:f>
              <c:numCache>
                <c:formatCode>General</c:formatCode>
                <c:ptCount val="430"/>
                <c:pt idx="256">
                  <c:v>12</c:v>
                </c:pt>
                <c:pt idx="257">
                  <c:v>12</c:v>
                </c:pt>
                <c:pt idx="258">
                  <c:v>12</c:v>
                </c:pt>
                <c:pt idx="259">
                  <c:v>12</c:v>
                </c:pt>
                <c:pt idx="260">
                  <c:v>12</c:v>
                </c:pt>
                <c:pt idx="261">
                  <c:v>12</c:v>
                </c:pt>
                <c:pt idx="262">
                  <c:v>12</c:v>
                </c:pt>
                <c:pt idx="263">
                  <c:v>12</c:v>
                </c:pt>
                <c:pt idx="264">
                  <c:v>12</c:v>
                </c:pt>
                <c:pt idx="265">
                  <c:v>12</c:v>
                </c:pt>
                <c:pt idx="266">
                  <c:v>12</c:v>
                </c:pt>
                <c:pt idx="267">
                  <c:v>12</c:v>
                </c:pt>
                <c:pt idx="268">
                  <c:v>12</c:v>
                </c:pt>
                <c:pt idx="269">
                  <c:v>12</c:v>
                </c:pt>
                <c:pt idx="270">
                  <c:v>12</c:v>
                </c:pt>
                <c:pt idx="271">
                  <c:v>12</c:v>
                </c:pt>
                <c:pt idx="272">
                  <c:v>12</c:v>
                </c:pt>
                <c:pt idx="273">
                  <c:v>12</c:v>
                </c:pt>
                <c:pt idx="274">
                  <c:v>12</c:v>
                </c:pt>
                <c:pt idx="275">
                  <c:v>12</c:v>
                </c:pt>
                <c:pt idx="276">
                  <c:v>12</c:v>
                </c:pt>
                <c:pt idx="277">
                  <c:v>12</c:v>
                </c:pt>
                <c:pt idx="278">
                  <c:v>12</c:v>
                </c:pt>
                <c:pt idx="279">
                  <c:v>12</c:v>
                </c:pt>
                <c:pt idx="280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D1B-48D9-A760-04F42DF1EE96}"/>
            </c:ext>
          </c:extLst>
        </c:ser>
        <c:ser>
          <c:idx val="9"/>
          <c:order val="3"/>
          <c:tx>
            <c:v>KVFB</c:v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val>
            <c:numRef>
              <c:f>'Data budskurva'!$G$6:$G$430</c:f>
              <c:numCache>
                <c:formatCode>General</c:formatCode>
                <c:ptCount val="425"/>
                <c:pt idx="281">
                  <c:v>20</c:v>
                </c:pt>
                <c:pt idx="282">
                  <c:v>20</c:v>
                </c:pt>
                <c:pt idx="283">
                  <c:v>20</c:v>
                </c:pt>
                <c:pt idx="284">
                  <c:v>20</c:v>
                </c:pt>
                <c:pt idx="285">
                  <c:v>20</c:v>
                </c:pt>
                <c:pt idx="286">
                  <c:v>20</c:v>
                </c:pt>
                <c:pt idx="287">
                  <c:v>20</c:v>
                </c:pt>
                <c:pt idx="288">
                  <c:v>20</c:v>
                </c:pt>
                <c:pt idx="289">
                  <c:v>20</c:v>
                </c:pt>
                <c:pt idx="290">
                  <c:v>20</c:v>
                </c:pt>
                <c:pt idx="291">
                  <c:v>20</c:v>
                </c:pt>
                <c:pt idx="292">
                  <c:v>20</c:v>
                </c:pt>
                <c:pt idx="293">
                  <c:v>20</c:v>
                </c:pt>
                <c:pt idx="294">
                  <c:v>20</c:v>
                </c:pt>
                <c:pt idx="295">
                  <c:v>20</c:v>
                </c:pt>
                <c:pt idx="296">
                  <c:v>20</c:v>
                </c:pt>
                <c:pt idx="297">
                  <c:v>20</c:v>
                </c:pt>
                <c:pt idx="298">
                  <c:v>20</c:v>
                </c:pt>
                <c:pt idx="299">
                  <c:v>20</c:v>
                </c:pt>
                <c:pt idx="300">
                  <c:v>20</c:v>
                </c:pt>
                <c:pt idx="301">
                  <c:v>20</c:v>
                </c:pt>
                <c:pt idx="302">
                  <c:v>20</c:v>
                </c:pt>
                <c:pt idx="30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D1B-48D9-A760-04F42DF1EE96}"/>
            </c:ext>
          </c:extLst>
        </c:ser>
        <c:ser>
          <c:idx val="2"/>
          <c:order val="4"/>
          <c:tx>
            <c:strRef>
              <c:f>'Data budskurva'!$H$5</c:f>
              <c:strCache>
                <c:ptCount val="1"/>
                <c:pt idx="0">
                  <c:v>Kärn</c:v>
                </c:pt>
              </c:strCache>
            </c:strRef>
          </c:tx>
          <c:spPr>
            <a:solidFill>
              <a:srgbClr val="00CC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budskurva'!$H$6:$H$435</c:f>
              <c:numCache>
                <c:formatCode>General</c:formatCode>
                <c:ptCount val="430"/>
                <c:pt idx="304">
                  <c:v>24.2</c:v>
                </c:pt>
                <c:pt idx="305">
                  <c:v>24.2</c:v>
                </c:pt>
                <c:pt idx="306">
                  <c:v>24.2</c:v>
                </c:pt>
                <c:pt idx="307">
                  <c:v>24.2</c:v>
                </c:pt>
                <c:pt idx="308">
                  <c:v>24.2</c:v>
                </c:pt>
                <c:pt idx="309">
                  <c:v>24.2</c:v>
                </c:pt>
                <c:pt idx="310">
                  <c:v>24.2</c:v>
                </c:pt>
                <c:pt idx="311">
                  <c:v>24.2</c:v>
                </c:pt>
                <c:pt idx="312">
                  <c:v>24.2</c:v>
                </c:pt>
                <c:pt idx="313">
                  <c:v>24.2</c:v>
                </c:pt>
                <c:pt idx="314">
                  <c:v>24.2</c:v>
                </c:pt>
                <c:pt idx="315">
                  <c:v>24.2</c:v>
                </c:pt>
                <c:pt idx="316">
                  <c:v>24.2</c:v>
                </c:pt>
                <c:pt idx="317">
                  <c:v>24.2</c:v>
                </c:pt>
                <c:pt idx="318">
                  <c:v>24.2</c:v>
                </c:pt>
                <c:pt idx="319">
                  <c:v>24.2</c:v>
                </c:pt>
                <c:pt idx="320">
                  <c:v>24.2</c:v>
                </c:pt>
                <c:pt idx="321">
                  <c:v>24.2</c:v>
                </c:pt>
                <c:pt idx="322">
                  <c:v>24.2</c:v>
                </c:pt>
                <c:pt idx="323">
                  <c:v>24.2</c:v>
                </c:pt>
                <c:pt idx="324">
                  <c:v>24.2</c:v>
                </c:pt>
                <c:pt idx="325">
                  <c:v>24.2</c:v>
                </c:pt>
                <c:pt idx="326">
                  <c:v>24.2</c:v>
                </c:pt>
                <c:pt idx="327">
                  <c:v>24.2</c:v>
                </c:pt>
                <c:pt idx="328">
                  <c:v>24.2</c:v>
                </c:pt>
                <c:pt idx="329">
                  <c:v>24.2</c:v>
                </c:pt>
                <c:pt idx="330">
                  <c:v>24.2</c:v>
                </c:pt>
                <c:pt idx="331">
                  <c:v>24.2</c:v>
                </c:pt>
                <c:pt idx="332">
                  <c:v>24.2</c:v>
                </c:pt>
                <c:pt idx="333">
                  <c:v>24.2</c:v>
                </c:pt>
                <c:pt idx="334">
                  <c:v>24.2</c:v>
                </c:pt>
                <c:pt idx="335">
                  <c:v>24.2</c:v>
                </c:pt>
                <c:pt idx="336">
                  <c:v>24.2</c:v>
                </c:pt>
                <c:pt idx="337">
                  <c:v>24.2</c:v>
                </c:pt>
                <c:pt idx="338">
                  <c:v>24.2</c:v>
                </c:pt>
                <c:pt idx="339">
                  <c:v>24.2</c:v>
                </c:pt>
                <c:pt idx="340">
                  <c:v>24.2</c:v>
                </c:pt>
                <c:pt idx="341">
                  <c:v>24.2</c:v>
                </c:pt>
                <c:pt idx="342">
                  <c:v>24.2</c:v>
                </c:pt>
                <c:pt idx="343">
                  <c:v>24.2</c:v>
                </c:pt>
                <c:pt idx="344">
                  <c:v>24.2</c:v>
                </c:pt>
                <c:pt idx="345">
                  <c:v>24.2</c:v>
                </c:pt>
                <c:pt idx="346">
                  <c:v>24.2</c:v>
                </c:pt>
                <c:pt idx="347">
                  <c:v>24.2</c:v>
                </c:pt>
                <c:pt idx="348">
                  <c:v>24.2</c:v>
                </c:pt>
                <c:pt idx="349">
                  <c:v>24.2</c:v>
                </c:pt>
                <c:pt idx="350">
                  <c:v>24.2</c:v>
                </c:pt>
                <c:pt idx="351">
                  <c:v>24.2</c:v>
                </c:pt>
                <c:pt idx="352">
                  <c:v>24.2</c:v>
                </c:pt>
                <c:pt idx="353">
                  <c:v>24.2</c:v>
                </c:pt>
                <c:pt idx="354">
                  <c:v>24.2</c:v>
                </c:pt>
                <c:pt idx="355">
                  <c:v>24.2</c:v>
                </c:pt>
                <c:pt idx="356">
                  <c:v>24.2</c:v>
                </c:pt>
                <c:pt idx="357">
                  <c:v>24.2</c:v>
                </c:pt>
                <c:pt idx="358">
                  <c:v>24.2</c:v>
                </c:pt>
                <c:pt idx="359">
                  <c:v>24.2</c:v>
                </c:pt>
                <c:pt idx="360">
                  <c:v>24.2</c:v>
                </c:pt>
                <c:pt idx="361">
                  <c:v>24.2</c:v>
                </c:pt>
                <c:pt idx="362">
                  <c:v>24.2</c:v>
                </c:pt>
                <c:pt idx="363">
                  <c:v>24.2</c:v>
                </c:pt>
                <c:pt idx="364">
                  <c:v>24.2</c:v>
                </c:pt>
                <c:pt idx="365">
                  <c:v>24.2</c:v>
                </c:pt>
                <c:pt idx="366">
                  <c:v>24.2</c:v>
                </c:pt>
                <c:pt idx="367">
                  <c:v>24.2</c:v>
                </c:pt>
                <c:pt idx="368">
                  <c:v>24.2</c:v>
                </c:pt>
                <c:pt idx="369">
                  <c:v>24.2</c:v>
                </c:pt>
                <c:pt idx="370">
                  <c:v>24.2</c:v>
                </c:pt>
                <c:pt idx="371">
                  <c:v>24.2</c:v>
                </c:pt>
                <c:pt idx="372">
                  <c:v>24.2</c:v>
                </c:pt>
                <c:pt idx="373">
                  <c:v>24.2</c:v>
                </c:pt>
                <c:pt idx="374">
                  <c:v>24.2</c:v>
                </c:pt>
                <c:pt idx="375">
                  <c:v>24.2</c:v>
                </c:pt>
                <c:pt idx="376">
                  <c:v>24.2</c:v>
                </c:pt>
                <c:pt idx="377">
                  <c:v>24.2</c:v>
                </c:pt>
                <c:pt idx="378">
                  <c:v>24.2</c:v>
                </c:pt>
                <c:pt idx="379">
                  <c:v>24.2</c:v>
                </c:pt>
                <c:pt idx="380">
                  <c:v>24.2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D1B-48D9-A760-04F42DF1EE96}"/>
            </c:ext>
          </c:extLst>
        </c:ser>
        <c:ser>
          <c:idx val="3"/>
          <c:order val="5"/>
          <c:tx>
            <c:strRef>
              <c:f>'Data budskurva'!$J$5</c:f>
              <c:strCache>
                <c:ptCount val="1"/>
                <c:pt idx="0">
                  <c:v>KVFF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budskurva'!$J$6:$J$435</c:f>
              <c:numCache>
                <c:formatCode>General</c:formatCode>
                <c:ptCount val="430"/>
                <c:pt idx="381">
                  <c:v>20</c:v>
                </c:pt>
                <c:pt idx="382">
                  <c:v>20</c:v>
                </c:pt>
                <c:pt idx="383">
                  <c:v>20</c:v>
                </c:pt>
                <c:pt idx="384">
                  <c:v>20</c:v>
                </c:pt>
                <c:pt idx="385">
                  <c:v>20</c:v>
                </c:pt>
                <c:pt idx="386">
                  <c:v>20</c:v>
                </c:pt>
                <c:pt idx="387">
                  <c:v>20</c:v>
                </c:pt>
                <c:pt idx="388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D1B-48D9-A760-04F42DF1EE96}"/>
            </c:ext>
          </c:extLst>
        </c:ser>
        <c:ser>
          <c:idx val="4"/>
          <c:order val="6"/>
          <c:tx>
            <c:strRef>
              <c:f>'Data budskurva'!$K$5</c:f>
              <c:strCache>
                <c:ptCount val="1"/>
                <c:pt idx="0">
                  <c:v>KVFK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budskurva'!$K$6:$K$435</c:f>
              <c:numCache>
                <c:formatCode>General</c:formatCode>
                <c:ptCount val="430"/>
                <c:pt idx="389">
                  <c:v>29</c:v>
                </c:pt>
                <c:pt idx="390">
                  <c:v>30</c:v>
                </c:pt>
                <c:pt idx="391">
                  <c:v>30</c:v>
                </c:pt>
                <c:pt idx="392">
                  <c:v>30</c:v>
                </c:pt>
                <c:pt idx="393">
                  <c:v>30</c:v>
                </c:pt>
                <c:pt idx="394">
                  <c:v>30</c:v>
                </c:pt>
                <c:pt idx="395">
                  <c:v>30</c:v>
                </c:pt>
                <c:pt idx="396">
                  <c:v>30</c:v>
                </c:pt>
                <c:pt idx="397">
                  <c:v>33</c:v>
                </c:pt>
                <c:pt idx="398">
                  <c:v>34</c:v>
                </c:pt>
                <c:pt idx="399">
                  <c:v>35</c:v>
                </c:pt>
                <c:pt idx="400">
                  <c:v>36</c:v>
                </c:pt>
                <c:pt idx="401">
                  <c:v>37</c:v>
                </c:pt>
                <c:pt idx="402">
                  <c:v>38</c:v>
                </c:pt>
                <c:pt idx="403">
                  <c:v>39</c:v>
                </c:pt>
                <c:pt idx="404">
                  <c:v>40</c:v>
                </c:pt>
                <c:pt idx="405">
                  <c:v>41</c:v>
                </c:pt>
                <c:pt idx="406">
                  <c:v>42</c:v>
                </c:pt>
                <c:pt idx="407">
                  <c:v>43</c:v>
                </c:pt>
                <c:pt idx="408">
                  <c:v>44</c:v>
                </c:pt>
                <c:pt idx="409">
                  <c:v>45</c:v>
                </c:pt>
                <c:pt idx="410">
                  <c:v>45</c:v>
                </c:pt>
                <c:pt idx="411">
                  <c:v>45</c:v>
                </c:pt>
                <c:pt idx="412">
                  <c:v>45</c:v>
                </c:pt>
                <c:pt idx="413">
                  <c:v>45</c:v>
                </c:pt>
                <c:pt idx="414">
                  <c:v>45</c:v>
                </c:pt>
                <c:pt idx="415">
                  <c:v>45</c:v>
                </c:pt>
                <c:pt idx="416">
                  <c:v>45</c:v>
                </c:pt>
                <c:pt idx="417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D1B-48D9-A760-04F42DF1EE96}"/>
            </c:ext>
          </c:extLst>
        </c:ser>
        <c:ser>
          <c:idx val="5"/>
          <c:order val="7"/>
          <c:tx>
            <c:strRef>
              <c:f>'Data budskurva'!$L$5</c:f>
              <c:strCache>
                <c:ptCount val="1"/>
                <c:pt idx="0">
                  <c:v>KondO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budskurva'!$L$6:$L$435</c:f>
              <c:numCache>
                <c:formatCode>General</c:formatCode>
                <c:ptCount val="430"/>
                <c:pt idx="418">
                  <c:v>80</c:v>
                </c:pt>
                <c:pt idx="419">
                  <c:v>80</c:v>
                </c:pt>
                <c:pt idx="420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D1B-48D9-A760-04F42DF1EE96}"/>
            </c:ext>
          </c:extLst>
        </c:ser>
        <c:ser>
          <c:idx val="6"/>
          <c:order val="8"/>
          <c:tx>
            <c:strRef>
              <c:f>'Data budskurva'!$M$5</c:f>
              <c:strCache>
                <c:ptCount val="1"/>
                <c:pt idx="0">
                  <c:v>GT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budskurva'!$M$6:$M$435</c:f>
              <c:numCache>
                <c:formatCode>General</c:formatCode>
                <c:ptCount val="430"/>
                <c:pt idx="421">
                  <c:v>100</c:v>
                </c:pt>
                <c:pt idx="422">
                  <c:v>100</c:v>
                </c:pt>
                <c:pt idx="42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D1B-48D9-A760-04F42DF1EE96}"/>
            </c:ext>
          </c:extLst>
        </c:ser>
        <c:ser>
          <c:idx val="16"/>
          <c:order val="9"/>
          <c:tx>
            <c:v>Utsläppsrätter</c:v>
          </c:tx>
          <c:spPr>
            <a:solidFill>
              <a:srgbClr val="00FF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budskurva'!$N$6:$N$435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D1B-48D9-A760-04F42DF1EE96}"/>
            </c:ext>
          </c:extLst>
        </c:ser>
        <c:ser>
          <c:idx val="17"/>
          <c:order val="10"/>
          <c:tx>
            <c:v>Utsläppsrätter</c:v>
          </c:tx>
          <c:spPr>
            <a:solidFill>
              <a:srgbClr val="FFFF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budskurva'!$O$6:$O$435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D1B-48D9-A760-04F42DF1EE96}"/>
            </c:ext>
          </c:extLst>
        </c:ser>
        <c:ser>
          <c:idx val="18"/>
          <c:order val="11"/>
          <c:tx>
            <c:v>Utsläppsrätter</c:v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budskurva'!$P$6:$P$435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D1B-48D9-A760-04F42DF1EE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20929152"/>
        <c:axId val="322122880"/>
      </c:barChart>
      <c:catAx>
        <c:axId val="320929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54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322122880"/>
        <c:crosses val="autoZero"/>
        <c:auto val="0"/>
        <c:lblAlgn val="ctr"/>
        <c:lblOffset val="100"/>
        <c:tickLblSkip val="50"/>
        <c:tickMarkSkip val="50"/>
        <c:noMultiLvlLbl val="0"/>
      </c:catAx>
      <c:valAx>
        <c:axId val="322122880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one"/>
        <c:spPr>
          <a:ln w="2540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>
                <a:solidFill>
                  <a:srgbClr val="FF0000"/>
                </a:solidFill>
              </a:defRPr>
            </a:pPr>
            <a:endParaRPr lang="sv-SE"/>
          </a:p>
        </c:txPr>
        <c:crossAx val="3209291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v-SE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0.83043</cdr:x>
      <cdr:y>0.00959</cdr:y>
    </cdr:from>
    <cdr:to>
      <cdr:x>0.97073</cdr:x>
      <cdr:y>0.05618</cdr:y>
    </cdr:to>
    <cdr:sp macro="" textlink="">
      <cdr:nvSpPr>
        <cdr:cNvPr id="16390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648861" y="53909"/>
          <a:ext cx="1292258" cy="2618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Gasturbinkraft</a:t>
          </a:r>
        </a:p>
      </cdr:txBody>
    </cdr:sp>
  </cdr:relSizeAnchor>
  <cdr:relSizeAnchor xmlns:cdr="http://schemas.openxmlformats.org/drawingml/2006/chartDrawing">
    <cdr:from>
      <cdr:x>0.02342</cdr:x>
      <cdr:y>0</cdr:y>
    </cdr:from>
    <cdr:to>
      <cdr:x>0.09208</cdr:x>
      <cdr:y>0.0609</cdr:y>
    </cdr:to>
    <cdr:sp macro="" textlink="">
      <cdr:nvSpPr>
        <cdr:cNvPr id="16391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60001" y="-1246909"/>
          <a:ext cx="762324" cy="2708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öre/kWh</a:t>
          </a:r>
        </a:p>
      </cdr:txBody>
    </cdr:sp>
  </cdr:relSizeAnchor>
  <cdr:relSizeAnchor xmlns:cdr="http://schemas.openxmlformats.org/drawingml/2006/chartDrawing">
    <cdr:from>
      <cdr:x>0.81667</cdr:x>
      <cdr:y>0.0643</cdr:y>
    </cdr:from>
    <cdr:to>
      <cdr:x>0.94829</cdr:x>
      <cdr:y>0.1109</cdr:y>
    </cdr:to>
    <cdr:sp macro="" textlink="">
      <cdr:nvSpPr>
        <cdr:cNvPr id="16397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522099" y="361334"/>
          <a:ext cx="1212309" cy="26188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Kondenskraft</a:t>
          </a:r>
        </a:p>
      </cdr:txBody>
    </cdr:sp>
  </cdr:relSizeAnchor>
  <cdr:relSizeAnchor xmlns:cdr="http://schemas.openxmlformats.org/drawingml/2006/chartDrawing">
    <cdr:from>
      <cdr:x>0.52502</cdr:x>
      <cdr:y>0.19904</cdr:y>
    </cdr:from>
    <cdr:to>
      <cdr:x>0.63395</cdr:x>
      <cdr:y>0.28237</cdr:y>
    </cdr:to>
    <cdr:sp macro="" textlink="">
      <cdr:nvSpPr>
        <cdr:cNvPr id="16399" name="Text Box 1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835752" y="1118556"/>
          <a:ext cx="1003319" cy="46829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Kraftvärme</a:t>
          </a:r>
        </a:p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 industri</a:t>
          </a:r>
        </a:p>
      </cdr:txBody>
    </cdr:sp>
  </cdr:relSizeAnchor>
  <cdr:relSizeAnchor xmlns:cdr="http://schemas.openxmlformats.org/drawingml/2006/chartDrawing">
    <cdr:from>
      <cdr:x>0.03034</cdr:x>
      <cdr:y>0.68264</cdr:y>
    </cdr:from>
    <cdr:to>
      <cdr:x>0.12082</cdr:x>
      <cdr:y>0.72924</cdr:y>
    </cdr:to>
    <cdr:sp macro="" textlink="">
      <cdr:nvSpPr>
        <cdr:cNvPr id="16400" name="Text Box 1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79411" y="3836288"/>
          <a:ext cx="833382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Vindkraft</a:t>
          </a:r>
        </a:p>
      </cdr:txBody>
    </cdr:sp>
  </cdr:relSizeAnchor>
  <cdr:relSizeAnchor xmlns:cdr="http://schemas.openxmlformats.org/drawingml/2006/chartDrawing">
    <cdr:from>
      <cdr:x>0.2436</cdr:x>
      <cdr:y>0.41823</cdr:y>
    </cdr:from>
    <cdr:to>
      <cdr:x>0.35142</cdr:x>
      <cdr:y>0.46483</cdr:y>
    </cdr:to>
    <cdr:sp macro="" textlink="">
      <cdr:nvSpPr>
        <cdr:cNvPr id="16401" name="Text Box 1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243731" y="2350351"/>
          <a:ext cx="993095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Vattenkraft</a:t>
          </a:r>
        </a:p>
      </cdr:txBody>
    </cdr:sp>
  </cdr:relSizeAnchor>
  <cdr:relSizeAnchor xmlns:cdr="http://schemas.openxmlformats.org/drawingml/2006/chartDrawing">
    <cdr:from>
      <cdr:x>0.72067</cdr:x>
      <cdr:y>0.41601</cdr:y>
    </cdr:from>
    <cdr:to>
      <cdr:x>0.81334</cdr:x>
      <cdr:y>0.46261</cdr:y>
    </cdr:to>
    <cdr:sp macro="" textlink="">
      <cdr:nvSpPr>
        <cdr:cNvPr id="16402" name="Text Box 1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635525" y="2335203"/>
          <a:ext cx="853259" cy="2615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Kärnkraft</a:t>
          </a:r>
        </a:p>
      </cdr:txBody>
    </cdr:sp>
  </cdr:relSizeAnchor>
  <cdr:relSizeAnchor xmlns:cdr="http://schemas.openxmlformats.org/drawingml/2006/chartDrawing">
    <cdr:from>
      <cdr:x>0.60215</cdr:x>
      <cdr:y>0.12639</cdr:y>
    </cdr:from>
    <cdr:to>
      <cdr:x>0.71108</cdr:x>
      <cdr:y>0.20973</cdr:y>
    </cdr:to>
    <cdr:sp macro="" textlink="">
      <cdr:nvSpPr>
        <cdr:cNvPr id="16403" name="Text Box 1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546186" y="710265"/>
          <a:ext cx="1003319" cy="4683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Kraftvärme</a:t>
          </a:r>
        </a:p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fjärrvärme</a:t>
          </a:r>
        </a:p>
      </cdr:txBody>
    </cdr:sp>
  </cdr:relSizeAnchor>
  <cdr:relSizeAnchor xmlns:cdr="http://schemas.openxmlformats.org/drawingml/2006/chartDrawing">
    <cdr:from>
      <cdr:x>0.33566</cdr:x>
      <cdr:y>0.19553</cdr:y>
    </cdr:from>
    <cdr:to>
      <cdr:x>0.35841</cdr:x>
      <cdr:y>0.23578</cdr:y>
    </cdr:to>
    <cdr:sp macro="" textlink="">
      <cdr:nvSpPr>
        <cdr:cNvPr id="16411" name="Rectangle 2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869595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00FF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0.33566</cdr:x>
      <cdr:y>0.15219</cdr:y>
    </cdr:from>
    <cdr:to>
      <cdr:x>0.35841</cdr:x>
      <cdr:y>0.19244</cdr:y>
    </cdr:to>
    <cdr:sp macro="" textlink="">
      <cdr:nvSpPr>
        <cdr:cNvPr id="16412" name="Rectangle 28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676838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0.33566</cdr:x>
      <cdr:y>0.11194</cdr:y>
    </cdr:from>
    <cdr:to>
      <cdr:x>0.35841</cdr:x>
      <cdr:y>0.15219</cdr:y>
    </cdr:to>
    <cdr:sp macro="" textlink="">
      <cdr:nvSpPr>
        <cdr:cNvPr id="16413" name="Rectangle 29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497834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FF00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0.37304</cdr:x>
      <cdr:y>0.10559</cdr:y>
    </cdr:from>
    <cdr:to>
      <cdr:x>0.5</cdr:x>
      <cdr:y>0.15219</cdr:y>
    </cdr:to>
    <cdr:sp macro="" textlink="">
      <cdr:nvSpPr>
        <cdr:cNvPr id="16414" name="Text Box 3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469594"/>
          <a:ext cx="1409600" cy="20724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30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0.37304</cdr:x>
      <cdr:y>0.15575</cdr:y>
    </cdr:from>
    <cdr:to>
      <cdr:x>0.5</cdr:x>
      <cdr:y>0.20234</cdr:y>
    </cdr:to>
    <cdr:sp macro="" textlink="">
      <cdr:nvSpPr>
        <cdr:cNvPr id="16415" name="Text Box 3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692662"/>
          <a:ext cx="1409600" cy="2072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20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0.37304</cdr:x>
      <cdr:y>0.20662</cdr:y>
    </cdr:from>
    <cdr:to>
      <cdr:x>0.5</cdr:x>
      <cdr:y>0.25322</cdr:y>
    </cdr:to>
    <cdr:sp macro="" textlink="">
      <cdr:nvSpPr>
        <cdr:cNvPr id="16416" name="Text Box 3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918920"/>
          <a:ext cx="1409600" cy="2072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10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0.57911</cdr:x>
      <cdr:y>0.28249</cdr:y>
    </cdr:from>
    <cdr:to>
      <cdr:x>0.58645</cdr:x>
      <cdr:y>0.3992</cdr:y>
    </cdr:to>
    <cdr:sp macro="" textlink="">
      <cdr:nvSpPr>
        <cdr:cNvPr id="16421" name="Line 37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5333957" y="1587524"/>
          <a:ext cx="67607" cy="655881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0.93812</cdr:x>
      <cdr:y>0.50801</cdr:y>
    </cdr:from>
    <cdr:to>
      <cdr:x>0.98634</cdr:x>
      <cdr:y>0.55461</cdr:y>
    </cdr:to>
    <cdr:sp macro="" textlink="">
      <cdr:nvSpPr>
        <cdr:cNvPr id="16422" name="Text Box 3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640705" y="2854901"/>
          <a:ext cx="444139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TWh</a:t>
          </a:r>
        </a:p>
      </cdr:txBody>
    </cdr:sp>
  </cdr:relSizeAnchor>
  <cdr:relSizeAnchor xmlns:cdr="http://schemas.openxmlformats.org/drawingml/2006/chartDrawing">
    <cdr:from>
      <cdr:x>0.90253</cdr:x>
      <cdr:y>0.19234</cdr:y>
    </cdr:from>
    <cdr:to>
      <cdr:x>0.93994</cdr:x>
      <cdr:y>0.23893</cdr:y>
    </cdr:to>
    <cdr:sp macro="" textlink="">
      <cdr:nvSpPr>
        <cdr:cNvPr id="30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020581" y="855374"/>
          <a:ext cx="415352" cy="20720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Kol</a:t>
          </a:r>
        </a:p>
      </cdr:txBody>
    </cdr:sp>
  </cdr:relSizeAnchor>
  <cdr:relSizeAnchor xmlns:cdr="http://schemas.openxmlformats.org/drawingml/2006/chartDrawing">
    <cdr:from>
      <cdr:x>0.89315</cdr:x>
      <cdr:y>0.14212</cdr:y>
    </cdr:from>
    <cdr:to>
      <cdr:x>0.936</cdr:x>
      <cdr:y>0.18871</cdr:y>
    </cdr:to>
    <cdr:sp macro="" textlink="">
      <cdr:nvSpPr>
        <cdr:cNvPr id="31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916369" y="632073"/>
          <a:ext cx="475751" cy="2072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Gas</a:t>
          </a:r>
        </a:p>
      </cdr:txBody>
    </cdr:sp>
  </cdr:relSizeAnchor>
  <cdr:relSizeAnchor xmlns:cdr="http://schemas.openxmlformats.org/drawingml/2006/chartDrawing">
    <cdr:from>
      <cdr:x>0.64945</cdr:x>
      <cdr:y>0.43618</cdr:y>
    </cdr:from>
    <cdr:to>
      <cdr:x>0.68686</cdr:x>
      <cdr:y>0.48277</cdr:y>
    </cdr:to>
    <cdr:sp macro="" textlink="">
      <cdr:nvSpPr>
        <cdr:cNvPr id="32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979789" y="2448437"/>
          <a:ext cx="344452" cy="26152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Bio</a:t>
          </a:r>
        </a:p>
      </cdr:txBody>
    </cdr:sp>
  </cdr:relSizeAnchor>
  <cdr:relSizeAnchor xmlns:cdr="http://schemas.openxmlformats.org/drawingml/2006/chartDrawing">
    <cdr:from>
      <cdr:x>0.81875</cdr:x>
      <cdr:y>0.25763</cdr:y>
    </cdr:from>
    <cdr:to>
      <cdr:x>0.88108</cdr:x>
      <cdr:y>0.30422</cdr:y>
    </cdr:to>
    <cdr:sp macro="" textlink="">
      <cdr:nvSpPr>
        <cdr:cNvPr id="33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541277" y="1447830"/>
          <a:ext cx="574101" cy="2618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Fossil</a:t>
          </a:r>
        </a:p>
      </cdr:txBody>
    </cdr:sp>
  </cdr:relSizeAnchor>
  <cdr:relSizeAnchor xmlns:cdr="http://schemas.openxmlformats.org/drawingml/2006/chartDrawing">
    <cdr:from>
      <cdr:x>0.66323</cdr:x>
      <cdr:y>0.23051</cdr:y>
    </cdr:from>
    <cdr:to>
      <cdr:x>0.66593</cdr:x>
      <cdr:y>0.36822</cdr:y>
    </cdr:to>
    <cdr:sp macro="" textlink="">
      <cdr:nvSpPr>
        <cdr:cNvPr id="37" name="Line 9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6106687" y="1293917"/>
          <a:ext cx="24860" cy="773022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0.7101</cdr:x>
      <cdr:y>0.19887</cdr:y>
    </cdr:from>
    <cdr:to>
      <cdr:x>0.81558</cdr:x>
      <cdr:y>0.27077</cdr:y>
    </cdr:to>
    <cdr:sp macro="" textlink="">
      <cdr:nvSpPr>
        <cdr:cNvPr id="38" name="Line 9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7884036" y="884435"/>
          <a:ext cx="1171063" cy="319755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0.92294</cdr:x>
      <cdr:y>0.09718</cdr:y>
    </cdr:from>
    <cdr:to>
      <cdr:x>0.96578</cdr:x>
      <cdr:y>0.14377</cdr:y>
    </cdr:to>
    <cdr:sp macro="" textlink="">
      <cdr:nvSpPr>
        <cdr:cNvPr id="36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00860" y="546100"/>
          <a:ext cx="394660" cy="26186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Olja</a:t>
          </a:r>
        </a:p>
      </cdr:txBody>
    </cdr:sp>
  </cdr:relSizeAnchor>
  <cdr:relSizeAnchor xmlns:cdr="http://schemas.openxmlformats.org/drawingml/2006/chartDrawing">
    <cdr:from>
      <cdr:x>0.80269</cdr:x>
      <cdr:y>0.17276</cdr:y>
    </cdr:from>
    <cdr:to>
      <cdr:x>0.89373</cdr:x>
      <cdr:y>0.23366</cdr:y>
    </cdr:to>
    <cdr:sp macro="" textlink="">
      <cdr:nvSpPr>
        <cdr:cNvPr id="25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912073" y="768301"/>
          <a:ext cx="1010791" cy="2708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dirty="0">
              <a:solidFill>
                <a:srgbClr val="000000"/>
              </a:solidFill>
              <a:latin typeface="Arial"/>
              <a:cs typeface="Arial"/>
            </a:rPr>
            <a:t>Efterfrågan</a:t>
          </a:r>
          <a:endParaRPr lang="sv-SE" sz="1400" b="1" i="0" strike="noStrike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2981E67-F8A1-554D-BC15-44C990FCE66A}" type="datetimeFigureOut">
              <a:rPr lang="sv-SE"/>
              <a:pPr>
                <a:defRPr/>
              </a:pPr>
              <a:t>2024-12-22</a:t>
            </a:fld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598825F-A869-254F-9934-F44A62B8198F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638" y="406400"/>
            <a:ext cx="2728912" cy="1536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60363" y="2035175"/>
            <a:ext cx="6073775" cy="7127875"/>
          </a:xfrm>
          <a:prstGeom prst="rect">
            <a:avLst/>
          </a:prstGeom>
        </p:spPr>
        <p:txBody>
          <a:bodyPr vert="horz" lIns="0" tIns="45720" rIns="91440" bIns="45720" rtlCol="0"/>
          <a:lstStyle/>
          <a:p>
            <a:pPr lvl="0"/>
            <a:r>
              <a:rPr lang="sv-SE" noProof="0"/>
              <a:t>Click to edit Master text styles</a:t>
            </a:r>
          </a:p>
          <a:p>
            <a:pPr lvl="1"/>
            <a:r>
              <a:rPr lang="sv-SE" noProof="0"/>
              <a:t>Second level</a:t>
            </a:r>
            <a:endParaRPr lang="sv-SE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94413" y="9348788"/>
            <a:ext cx="338137" cy="1905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>
                <a:latin typeface="+mn-lt"/>
              </a:defRPr>
            </a:lvl1pPr>
          </a:lstStyle>
          <a:p>
            <a:pPr>
              <a:defRPr/>
            </a:pPr>
            <a:fld id="{FBB06DAB-DBF3-084E-A276-8ED6AA7FE883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23557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9180513"/>
            <a:ext cx="9969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pic>
        <p:nvPicPr>
          <p:cNvPr id="14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09946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4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6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562986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441886355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95325" y="2201779"/>
            <a:ext cx="4926014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332037" y="2201779"/>
            <a:ext cx="4967788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1733215"/>
            <a:ext cx="4926013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7" y="1733215"/>
            <a:ext cx="4967788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7368068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78893627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 userDrawn="1">
          <p15:clr>
            <a:srgbClr val="FBAE40"/>
          </p15:clr>
        </p15:guide>
        <p15:guide id="2" orient="horz" pos="150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4E352-0F95-4126-BFAD-3D7C27F02302}" type="datetime1">
              <a:rPr lang="sv-SE" smtClean="0"/>
              <a:pPr>
                <a:defRPr/>
              </a:pPr>
              <a:t>2024-12-22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20977893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rgbClr val="77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74D3A-342F-4F67-B3F7-23BBA7770CF1}" type="datetime1">
              <a:rPr lang="sv-SE" smtClean="0"/>
              <a:pPr>
                <a:defRPr/>
              </a:pPr>
              <a:t>2024-12-22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63103195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104960801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209991390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6848E-CDE5-47EE-BB0C-24991C642409}" type="datetime1">
              <a:rPr lang="sv-SE" smtClean="0"/>
              <a:pPr>
                <a:defRPr/>
              </a:pPr>
              <a:t>2024-12-22</a:t>
            </a:fld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404685276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>
          <p15:clr>
            <a:srgbClr val="FBAE40"/>
          </p15:clr>
        </p15:guide>
        <p15:guide id="2" orient="horz" pos="150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eget 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1588"/>
            <a:ext cx="12192000" cy="6859588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sz="240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859588"/>
          </a:xfrm>
          <a:solidFill>
            <a:schemeClr val="tx1"/>
          </a:solidFill>
        </p:spPr>
        <p:txBody>
          <a:bodyPr tIns="0" rIns="2880000" anchor="ctr" anchorCtr="0"/>
          <a:lstStyle>
            <a:lvl1pPr marL="0" indent="0" algn="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 Klicka på ikon för att infoga foto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549783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370375" y="5760001"/>
            <a:ext cx="1443600" cy="5220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2434063" y="0"/>
            <a:ext cx="2779776" cy="261794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bIns="180000" rtlCol="0" anchor="ctr"/>
          <a:lstStyle/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800" b="1" dirty="0">
                <a:solidFill>
                  <a:schemeClr val="tx1"/>
                </a:solidFill>
              </a:rPr>
              <a:t>Instruktioner för foto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Infoga eget foto enlig foto </a:t>
            </a:r>
            <a:r>
              <a:rPr lang="sv-SE" sz="1600" dirty="0" err="1">
                <a:solidFill>
                  <a:schemeClr val="tx1"/>
                </a:solidFill>
              </a:rPr>
              <a:t>guidelines</a:t>
            </a:r>
            <a:r>
              <a:rPr lang="sv-SE" sz="1600" dirty="0">
                <a:solidFill>
                  <a:schemeClr val="tx1"/>
                </a:solidFill>
              </a:rPr>
              <a:t>. Klicka på ikonen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mitten för att infoga fotot.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Högerklicka på det infogade fotot och välj formatera foto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menyn. Till höger i menyn sänks ljusstyrkan till </a:t>
            </a:r>
            <a:r>
              <a:rPr lang="sv-SE" sz="1600" b="0" dirty="0">
                <a:solidFill>
                  <a:schemeClr val="tx1"/>
                </a:solidFill>
              </a:rPr>
              <a:t>-33% </a:t>
            </a:r>
            <a:r>
              <a:rPr lang="sv-SE" sz="1600" dirty="0">
                <a:solidFill>
                  <a:schemeClr val="tx1"/>
                </a:solidFill>
              </a:rPr>
              <a:t>på foto för att få rätt kontrast.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12434063" y="2729266"/>
            <a:ext cx="2779776" cy="2850462"/>
            <a:chOff x="-3021837" y="2324314"/>
            <a:chExt cx="2779776" cy="2850462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3" cstate="print"/>
            <a:srcRect l="82965" t="17066" b="54295"/>
            <a:stretch/>
          </p:blipFill>
          <p:spPr>
            <a:xfrm>
              <a:off x="-3021837" y="2324314"/>
              <a:ext cx="2779776" cy="285046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5" name="Rectangle 4"/>
            <p:cNvSpPr/>
            <p:nvPr userDrawn="1"/>
          </p:nvSpPr>
          <p:spPr>
            <a:xfrm>
              <a:off x="-2779295" y="4435197"/>
              <a:ext cx="2195096" cy="198967"/>
            </a:xfrm>
            <a:prstGeom prst="rect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sv-SE" dirty="0"/>
            </a:p>
          </p:txBody>
        </p:sp>
      </p:grpSp>
      <p:sp>
        <p:nvSpPr>
          <p:cNvPr id="7" name="TextBox 6"/>
          <p:cNvSpPr txBox="1"/>
          <p:nvPr userDrawn="1"/>
        </p:nvSpPr>
        <p:spPr>
          <a:xfrm>
            <a:off x="14266690" y="4885605"/>
            <a:ext cx="313154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-33%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4266690" y="4191338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4266690" y="5118439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</p:spTree>
    <p:extLst>
      <p:ext uri="{BB962C8B-B14F-4D97-AF65-F5344CB8AC3E}">
        <p14:creationId xmlns:p14="http://schemas.microsoft.com/office/powerpoint/2010/main" val="100524044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eg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EFDBC-8F73-434C-96A9-2BC256A38A0A}" type="datetime1">
              <a:rPr lang="sv-SE" smtClean="0"/>
              <a:pPr>
                <a:defRPr/>
              </a:pPr>
              <a:t>2024-12-22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033792988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C65DB-950E-4B93-95FB-3EFBFDE9EDC7}" type="datetime1">
              <a:rPr lang="sv-SE" smtClean="0"/>
              <a:pPr>
                <a:defRPr/>
              </a:pPr>
              <a:t>2024-12-22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</a:t>
            </a:r>
            <a:r>
              <a:rPr lang="sv-SE"/>
              <a:t>ändra text</a:t>
            </a:r>
            <a:endParaRPr lang="sv-SE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335648804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65556849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588908792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7932600" y="1878841"/>
            <a:ext cx="2880000" cy="2880000"/>
          </a:xfrm>
          <a:noFill/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rutan och </a:t>
            </a:r>
            <a:br>
              <a:rPr lang="sv-SE" dirty="0"/>
            </a:br>
            <a:r>
              <a:rPr lang="sv-SE" dirty="0"/>
              <a:t>kopiera in ikon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721245315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75608798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1805605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0" y="6353175"/>
            <a:ext cx="12192000" cy="504825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95325" y="540000"/>
            <a:ext cx="86772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dirty="0"/>
              <a:t>Klicka här för att ändra text</a:t>
            </a:r>
            <a:endParaRPr lang="sv-SE" altLang="sv-SE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5325" y="1728000"/>
            <a:ext cx="8677275" cy="436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dirty="0"/>
              <a:t>Klicka här för att ändra text</a:t>
            </a:r>
          </a:p>
          <a:p>
            <a:pPr lvl="1"/>
            <a:r>
              <a:rPr lang="sv-SE" altLang="sv-SE" dirty="0"/>
              <a:t>Andra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20375" y="6516000"/>
            <a:ext cx="67945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000" y="6516000"/>
            <a:ext cx="810000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72863" y="6516000"/>
            <a:ext cx="358775" cy="1793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D3467A-03F1-294A-B946-CB7CA69FE6EC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10" name="Bildobjekt 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6426000"/>
            <a:ext cx="900000" cy="32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9" r:id="rId2"/>
    <p:sldLayoutId id="2147483830" r:id="rId3"/>
    <p:sldLayoutId id="2147483831" r:id="rId4"/>
    <p:sldLayoutId id="2147483791" r:id="rId5"/>
    <p:sldLayoutId id="2147483816" r:id="rId6"/>
    <p:sldLayoutId id="2147483815" r:id="rId7"/>
    <p:sldLayoutId id="2147483826" r:id="rId8"/>
    <p:sldLayoutId id="2147483817" r:id="rId9"/>
    <p:sldLayoutId id="2147483794" r:id="rId10"/>
    <p:sldLayoutId id="2147483824" r:id="rId11"/>
    <p:sldLayoutId id="2147483813" r:id="rId12"/>
    <p:sldLayoutId id="2147483828" r:id="rId13"/>
    <p:sldLayoutId id="2147483832" r:id="rId14"/>
    <p:sldLayoutId id="2147483818" r:id="rId15"/>
    <p:sldLayoutId id="2147483819" r:id="rId16"/>
    <p:sldLayoutId id="2147483833" r:id="rId17"/>
  </p:sldLayoutIdLst>
  <p:transition spd="med">
    <p:fade/>
  </p:transition>
  <p:hf sldNum="0"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9pPr>
    </p:titleStyle>
    <p:bodyStyle>
      <a:lvl1pPr marL="266700" indent="-266700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70" userDrawn="1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4" pos="6652" userDrawn="1">
          <p15:clr>
            <a:srgbClr val="F26B43"/>
          </p15:clr>
        </p15:guide>
        <p15:guide id="5" orient="horz" pos="1084" userDrawn="1">
          <p15:clr>
            <a:srgbClr val="F26B43"/>
          </p15:clr>
        </p15:guide>
        <p15:guide id="6" orient="horz" pos="3838" userDrawn="1">
          <p15:clr>
            <a:srgbClr val="F26B43"/>
          </p15:clr>
        </p15:guide>
        <p15:guide id="7" pos="1028" userDrawn="1">
          <p15:clr>
            <a:srgbClr val="F26B43"/>
          </p15:clr>
        </p15:guide>
        <p15:guide id="8" orient="horz" pos="4002" userDrawn="1">
          <p15:clr>
            <a:srgbClr val="F26B43"/>
          </p15:clr>
        </p15:guide>
        <p15:guide id="9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13" Type="http://schemas.openxmlformats.org/officeDocument/2006/relationships/image" Target="../media/image40.emf"/><Relationship Id="rId3" Type="http://schemas.openxmlformats.org/officeDocument/2006/relationships/image" Target="../media/image30.emf"/><Relationship Id="rId7" Type="http://schemas.openxmlformats.org/officeDocument/2006/relationships/image" Target="../media/image34.emf"/><Relationship Id="rId12" Type="http://schemas.openxmlformats.org/officeDocument/2006/relationships/image" Target="../media/image39.emf"/><Relationship Id="rId17" Type="http://schemas.openxmlformats.org/officeDocument/2006/relationships/image" Target="../media/image44.emf"/><Relationship Id="rId2" Type="http://schemas.openxmlformats.org/officeDocument/2006/relationships/image" Target="../media/image29.png"/><Relationship Id="rId16" Type="http://schemas.openxmlformats.org/officeDocument/2006/relationships/image" Target="../media/image43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3.emf"/><Relationship Id="rId11" Type="http://schemas.openxmlformats.org/officeDocument/2006/relationships/image" Target="../media/image38.emf"/><Relationship Id="rId5" Type="http://schemas.openxmlformats.org/officeDocument/2006/relationships/image" Target="../media/image32.emf"/><Relationship Id="rId15" Type="http://schemas.openxmlformats.org/officeDocument/2006/relationships/image" Target="../media/image42.emf"/><Relationship Id="rId10" Type="http://schemas.openxmlformats.org/officeDocument/2006/relationships/image" Target="../media/image37.emf"/><Relationship Id="rId4" Type="http://schemas.openxmlformats.org/officeDocument/2006/relationships/image" Target="../media/image31.emf"/><Relationship Id="rId9" Type="http://schemas.openxmlformats.org/officeDocument/2006/relationships/image" Target="../media/image36.emf"/><Relationship Id="rId14" Type="http://schemas.openxmlformats.org/officeDocument/2006/relationships/image" Target="../media/image4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C9B42C-DA92-487F-8E5F-AD0445D450EB}" type="datetime1">
              <a:rPr lang="sv-SE" smtClean="0"/>
              <a:pPr>
                <a:defRPr/>
              </a:pPr>
              <a:t>2024-12-22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</a:t>
            </a:fld>
            <a:endParaRPr lang="sv-SE" dirty="0"/>
          </a:p>
        </p:txBody>
      </p:sp>
      <p:sp>
        <p:nvSpPr>
          <p:cNvPr id="6" name="Rubrik 6"/>
          <p:cNvSpPr txBox="1">
            <a:spLocks/>
          </p:cNvSpPr>
          <p:nvPr/>
        </p:nvSpPr>
        <p:spPr bwMode="auto">
          <a:xfrm>
            <a:off x="609600" y="188640"/>
            <a:ext cx="10972800" cy="75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Principiell</a:t>
            </a: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utbudskurva Norden (normalår)</a:t>
            </a:r>
          </a:p>
        </p:txBody>
      </p:sp>
      <p:sp>
        <p:nvSpPr>
          <p:cNvPr id="7" name="Platshållare för text 1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AA5FA591-859F-4B5F-9487-351E1C9F9A23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1246909"/>
          <a:ext cx="11102714" cy="4447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Freeform 730">
            <a:extLst>
              <a:ext uri="{FF2B5EF4-FFF2-40B4-BE49-F238E27FC236}">
                <a16:creationId xmlns:a16="http://schemas.microsoft.com/office/drawing/2014/main" id="{8848A4D4-F4AB-4540-B74D-84416D5678A0}"/>
              </a:ext>
            </a:extLst>
          </p:cNvPr>
          <p:cNvSpPr>
            <a:spLocks noEditPoints="1"/>
          </p:cNvSpPr>
          <p:nvPr/>
        </p:nvSpPr>
        <p:spPr bwMode="auto">
          <a:xfrm>
            <a:off x="10407535" y="2056937"/>
            <a:ext cx="68650" cy="1476000"/>
          </a:xfrm>
          <a:custGeom>
            <a:avLst/>
            <a:gdLst>
              <a:gd name="T0" fmla="*/ 77 w 97"/>
              <a:gd name="T1" fmla="*/ 3929 h 3929"/>
              <a:gd name="T2" fmla="*/ 76 w 97"/>
              <a:gd name="T3" fmla="*/ 3866 h 3929"/>
              <a:gd name="T4" fmla="*/ 74 w 97"/>
              <a:gd name="T5" fmla="*/ 3801 h 3929"/>
              <a:gd name="T6" fmla="*/ 73 w 97"/>
              <a:gd name="T7" fmla="*/ 3737 h 3929"/>
              <a:gd name="T8" fmla="*/ 72 w 97"/>
              <a:gd name="T9" fmla="*/ 3674 h 3929"/>
              <a:gd name="T10" fmla="*/ 71 w 97"/>
              <a:gd name="T11" fmla="*/ 3609 h 3929"/>
              <a:gd name="T12" fmla="*/ 70 w 97"/>
              <a:gd name="T13" fmla="*/ 3545 h 3929"/>
              <a:gd name="T14" fmla="*/ 68 w 97"/>
              <a:gd name="T15" fmla="*/ 3482 h 3929"/>
              <a:gd name="T16" fmla="*/ 67 w 97"/>
              <a:gd name="T17" fmla="*/ 3417 h 3929"/>
              <a:gd name="T18" fmla="*/ 66 w 97"/>
              <a:gd name="T19" fmla="*/ 3353 h 3929"/>
              <a:gd name="T20" fmla="*/ 65 w 97"/>
              <a:gd name="T21" fmla="*/ 3290 h 3929"/>
              <a:gd name="T22" fmla="*/ 64 w 97"/>
              <a:gd name="T23" fmla="*/ 3227 h 3929"/>
              <a:gd name="T24" fmla="*/ 62 w 97"/>
              <a:gd name="T25" fmla="*/ 3162 h 3929"/>
              <a:gd name="T26" fmla="*/ 61 w 97"/>
              <a:gd name="T27" fmla="*/ 3098 h 3929"/>
              <a:gd name="T28" fmla="*/ 60 w 97"/>
              <a:gd name="T29" fmla="*/ 3035 h 3929"/>
              <a:gd name="T30" fmla="*/ 59 w 97"/>
              <a:gd name="T31" fmla="*/ 2970 h 3929"/>
              <a:gd name="T32" fmla="*/ 58 w 97"/>
              <a:gd name="T33" fmla="*/ 2906 h 3929"/>
              <a:gd name="T34" fmla="*/ 56 w 97"/>
              <a:gd name="T35" fmla="*/ 2843 h 3929"/>
              <a:gd name="T36" fmla="*/ 55 w 97"/>
              <a:gd name="T37" fmla="*/ 2778 h 3929"/>
              <a:gd name="T38" fmla="*/ 54 w 97"/>
              <a:gd name="T39" fmla="*/ 2714 h 3929"/>
              <a:gd name="T40" fmla="*/ 53 w 97"/>
              <a:gd name="T41" fmla="*/ 2651 h 3929"/>
              <a:gd name="T42" fmla="*/ 52 w 97"/>
              <a:gd name="T43" fmla="*/ 2586 h 3929"/>
              <a:gd name="T44" fmla="*/ 49 w 97"/>
              <a:gd name="T45" fmla="*/ 2522 h 3929"/>
              <a:gd name="T46" fmla="*/ 48 w 97"/>
              <a:gd name="T47" fmla="*/ 2459 h 3929"/>
              <a:gd name="T48" fmla="*/ 47 w 97"/>
              <a:gd name="T49" fmla="*/ 2394 h 3929"/>
              <a:gd name="T50" fmla="*/ 46 w 97"/>
              <a:gd name="T51" fmla="*/ 2330 h 3929"/>
              <a:gd name="T52" fmla="*/ 44 w 97"/>
              <a:gd name="T53" fmla="*/ 2267 h 3929"/>
              <a:gd name="T54" fmla="*/ 43 w 97"/>
              <a:gd name="T55" fmla="*/ 2202 h 3929"/>
              <a:gd name="T56" fmla="*/ 42 w 97"/>
              <a:gd name="T57" fmla="*/ 2138 h 3929"/>
              <a:gd name="T58" fmla="*/ 41 w 97"/>
              <a:gd name="T59" fmla="*/ 2075 h 3929"/>
              <a:gd name="T60" fmla="*/ 39 w 97"/>
              <a:gd name="T61" fmla="*/ 2010 h 3929"/>
              <a:gd name="T62" fmla="*/ 38 w 97"/>
              <a:gd name="T63" fmla="*/ 1947 h 3929"/>
              <a:gd name="T64" fmla="*/ 37 w 97"/>
              <a:gd name="T65" fmla="*/ 1883 h 3929"/>
              <a:gd name="T66" fmla="*/ 36 w 97"/>
              <a:gd name="T67" fmla="*/ 1820 h 3929"/>
              <a:gd name="T68" fmla="*/ 35 w 97"/>
              <a:gd name="T69" fmla="*/ 1755 h 3929"/>
              <a:gd name="T70" fmla="*/ 33 w 97"/>
              <a:gd name="T71" fmla="*/ 1691 h 3929"/>
              <a:gd name="T72" fmla="*/ 32 w 97"/>
              <a:gd name="T73" fmla="*/ 1628 h 3929"/>
              <a:gd name="T74" fmla="*/ 31 w 97"/>
              <a:gd name="T75" fmla="*/ 1563 h 3929"/>
              <a:gd name="T76" fmla="*/ 30 w 97"/>
              <a:gd name="T77" fmla="*/ 1499 h 3929"/>
              <a:gd name="T78" fmla="*/ 29 w 97"/>
              <a:gd name="T79" fmla="*/ 1436 h 3929"/>
              <a:gd name="T80" fmla="*/ 27 w 97"/>
              <a:gd name="T81" fmla="*/ 1371 h 3929"/>
              <a:gd name="T82" fmla="*/ 26 w 97"/>
              <a:gd name="T83" fmla="*/ 1307 h 3929"/>
              <a:gd name="T84" fmla="*/ 25 w 97"/>
              <a:gd name="T85" fmla="*/ 1244 h 3929"/>
              <a:gd name="T86" fmla="*/ 24 w 97"/>
              <a:gd name="T87" fmla="*/ 1179 h 3929"/>
              <a:gd name="T88" fmla="*/ 23 w 97"/>
              <a:gd name="T89" fmla="*/ 1115 h 3929"/>
              <a:gd name="T90" fmla="*/ 21 w 97"/>
              <a:gd name="T91" fmla="*/ 1052 h 3929"/>
              <a:gd name="T92" fmla="*/ 19 w 97"/>
              <a:gd name="T93" fmla="*/ 987 h 3929"/>
              <a:gd name="T94" fmla="*/ 18 w 97"/>
              <a:gd name="T95" fmla="*/ 923 h 3929"/>
              <a:gd name="T96" fmla="*/ 17 w 97"/>
              <a:gd name="T97" fmla="*/ 860 h 3929"/>
              <a:gd name="T98" fmla="*/ 15 w 97"/>
              <a:gd name="T99" fmla="*/ 795 h 3929"/>
              <a:gd name="T100" fmla="*/ 14 w 97"/>
              <a:gd name="T101" fmla="*/ 732 h 3929"/>
              <a:gd name="T102" fmla="*/ 13 w 97"/>
              <a:gd name="T103" fmla="*/ 668 h 3929"/>
              <a:gd name="T104" fmla="*/ 12 w 97"/>
              <a:gd name="T105" fmla="*/ 605 h 3929"/>
              <a:gd name="T106" fmla="*/ 11 w 97"/>
              <a:gd name="T107" fmla="*/ 540 h 3929"/>
              <a:gd name="T108" fmla="*/ 9 w 97"/>
              <a:gd name="T109" fmla="*/ 476 h 3929"/>
              <a:gd name="T110" fmla="*/ 8 w 97"/>
              <a:gd name="T111" fmla="*/ 413 h 3929"/>
              <a:gd name="T112" fmla="*/ 7 w 97"/>
              <a:gd name="T113" fmla="*/ 348 h 3929"/>
              <a:gd name="T114" fmla="*/ 6 w 97"/>
              <a:gd name="T115" fmla="*/ 284 h 3929"/>
              <a:gd name="T116" fmla="*/ 5 w 97"/>
              <a:gd name="T117" fmla="*/ 221 h 3929"/>
              <a:gd name="T118" fmla="*/ 3 w 97"/>
              <a:gd name="T119" fmla="*/ 156 h 3929"/>
              <a:gd name="T120" fmla="*/ 2 w 97"/>
              <a:gd name="T121" fmla="*/ 92 h 3929"/>
              <a:gd name="T122" fmla="*/ 1 w 97"/>
              <a:gd name="T123" fmla="*/ 29 h 39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" h="3929">
                <a:moveTo>
                  <a:pt x="77" y="3929"/>
                </a:moveTo>
                <a:lnTo>
                  <a:pt x="77" y="3897"/>
                </a:lnTo>
                <a:lnTo>
                  <a:pt x="97" y="3897"/>
                </a:lnTo>
                <a:lnTo>
                  <a:pt x="97" y="3927"/>
                </a:lnTo>
                <a:lnTo>
                  <a:pt x="77" y="3929"/>
                </a:lnTo>
                <a:close/>
                <a:moveTo>
                  <a:pt x="76" y="3866"/>
                </a:moveTo>
                <a:lnTo>
                  <a:pt x="76" y="3833"/>
                </a:lnTo>
                <a:lnTo>
                  <a:pt x="96" y="3833"/>
                </a:lnTo>
                <a:lnTo>
                  <a:pt x="96" y="3864"/>
                </a:lnTo>
                <a:lnTo>
                  <a:pt x="76" y="3866"/>
                </a:lnTo>
                <a:close/>
                <a:moveTo>
                  <a:pt x="74" y="3801"/>
                </a:moveTo>
                <a:lnTo>
                  <a:pt x="74" y="3770"/>
                </a:lnTo>
                <a:lnTo>
                  <a:pt x="94" y="3768"/>
                </a:lnTo>
                <a:lnTo>
                  <a:pt x="95" y="3801"/>
                </a:lnTo>
                <a:lnTo>
                  <a:pt x="74" y="3801"/>
                </a:lnTo>
                <a:close/>
                <a:moveTo>
                  <a:pt x="73" y="3737"/>
                </a:moveTo>
                <a:lnTo>
                  <a:pt x="73" y="3705"/>
                </a:lnTo>
                <a:lnTo>
                  <a:pt x="92" y="3705"/>
                </a:lnTo>
                <a:lnTo>
                  <a:pt x="94" y="3737"/>
                </a:lnTo>
                <a:lnTo>
                  <a:pt x="73" y="3737"/>
                </a:lnTo>
                <a:close/>
                <a:moveTo>
                  <a:pt x="72" y="3674"/>
                </a:moveTo>
                <a:lnTo>
                  <a:pt x="72" y="3641"/>
                </a:lnTo>
                <a:lnTo>
                  <a:pt x="91" y="3641"/>
                </a:lnTo>
                <a:lnTo>
                  <a:pt x="92" y="3672"/>
                </a:lnTo>
                <a:lnTo>
                  <a:pt x="72" y="3674"/>
                </a:lnTo>
                <a:close/>
                <a:moveTo>
                  <a:pt x="71" y="3609"/>
                </a:moveTo>
                <a:lnTo>
                  <a:pt x="71" y="3578"/>
                </a:lnTo>
                <a:lnTo>
                  <a:pt x="90" y="3576"/>
                </a:lnTo>
                <a:lnTo>
                  <a:pt x="91" y="3609"/>
                </a:lnTo>
                <a:lnTo>
                  <a:pt x="71" y="3609"/>
                </a:lnTo>
                <a:close/>
                <a:moveTo>
                  <a:pt x="70" y="3545"/>
                </a:moveTo>
                <a:lnTo>
                  <a:pt x="70" y="3513"/>
                </a:lnTo>
                <a:lnTo>
                  <a:pt x="89" y="3513"/>
                </a:lnTo>
                <a:lnTo>
                  <a:pt x="90" y="3545"/>
                </a:lnTo>
                <a:lnTo>
                  <a:pt x="70" y="3545"/>
                </a:lnTo>
                <a:close/>
                <a:moveTo>
                  <a:pt x="68" y="3482"/>
                </a:moveTo>
                <a:lnTo>
                  <a:pt x="68" y="3449"/>
                </a:lnTo>
                <a:lnTo>
                  <a:pt x="88" y="3449"/>
                </a:lnTo>
                <a:lnTo>
                  <a:pt x="89" y="3480"/>
                </a:lnTo>
                <a:lnTo>
                  <a:pt x="68" y="3482"/>
                </a:lnTo>
                <a:close/>
                <a:moveTo>
                  <a:pt x="67" y="3417"/>
                </a:moveTo>
                <a:lnTo>
                  <a:pt x="67" y="3386"/>
                </a:lnTo>
                <a:lnTo>
                  <a:pt x="86" y="3384"/>
                </a:lnTo>
                <a:lnTo>
                  <a:pt x="88" y="3417"/>
                </a:lnTo>
                <a:lnTo>
                  <a:pt x="67" y="3417"/>
                </a:lnTo>
                <a:close/>
                <a:moveTo>
                  <a:pt x="66" y="3353"/>
                </a:moveTo>
                <a:lnTo>
                  <a:pt x="66" y="3321"/>
                </a:lnTo>
                <a:lnTo>
                  <a:pt x="85" y="3321"/>
                </a:lnTo>
                <a:lnTo>
                  <a:pt x="86" y="3353"/>
                </a:lnTo>
                <a:lnTo>
                  <a:pt x="66" y="3353"/>
                </a:lnTo>
                <a:close/>
                <a:moveTo>
                  <a:pt x="65" y="3290"/>
                </a:moveTo>
                <a:lnTo>
                  <a:pt x="64" y="3257"/>
                </a:lnTo>
                <a:lnTo>
                  <a:pt x="84" y="3257"/>
                </a:lnTo>
                <a:lnTo>
                  <a:pt x="85" y="3288"/>
                </a:lnTo>
                <a:lnTo>
                  <a:pt x="65" y="3290"/>
                </a:lnTo>
                <a:close/>
                <a:moveTo>
                  <a:pt x="64" y="3227"/>
                </a:moveTo>
                <a:lnTo>
                  <a:pt x="62" y="3194"/>
                </a:lnTo>
                <a:lnTo>
                  <a:pt x="83" y="3192"/>
                </a:lnTo>
                <a:lnTo>
                  <a:pt x="84" y="3225"/>
                </a:lnTo>
                <a:lnTo>
                  <a:pt x="64" y="3227"/>
                </a:lnTo>
                <a:close/>
                <a:moveTo>
                  <a:pt x="62" y="3162"/>
                </a:moveTo>
                <a:lnTo>
                  <a:pt x="61" y="3131"/>
                </a:lnTo>
                <a:lnTo>
                  <a:pt x="82" y="3129"/>
                </a:lnTo>
                <a:lnTo>
                  <a:pt x="83" y="3162"/>
                </a:lnTo>
                <a:lnTo>
                  <a:pt x="62" y="3162"/>
                </a:lnTo>
                <a:close/>
                <a:moveTo>
                  <a:pt x="61" y="3098"/>
                </a:moveTo>
                <a:lnTo>
                  <a:pt x="60" y="3066"/>
                </a:lnTo>
                <a:lnTo>
                  <a:pt x="80" y="3066"/>
                </a:lnTo>
                <a:lnTo>
                  <a:pt x="82" y="3096"/>
                </a:lnTo>
                <a:lnTo>
                  <a:pt x="61" y="3098"/>
                </a:lnTo>
                <a:close/>
                <a:moveTo>
                  <a:pt x="60" y="3035"/>
                </a:moveTo>
                <a:lnTo>
                  <a:pt x="59" y="3002"/>
                </a:lnTo>
                <a:lnTo>
                  <a:pt x="79" y="3000"/>
                </a:lnTo>
                <a:lnTo>
                  <a:pt x="79" y="3033"/>
                </a:lnTo>
                <a:lnTo>
                  <a:pt x="60" y="3035"/>
                </a:lnTo>
                <a:close/>
                <a:moveTo>
                  <a:pt x="59" y="2970"/>
                </a:moveTo>
                <a:lnTo>
                  <a:pt x="58" y="2939"/>
                </a:lnTo>
                <a:lnTo>
                  <a:pt x="78" y="2937"/>
                </a:lnTo>
                <a:lnTo>
                  <a:pt x="78" y="2970"/>
                </a:lnTo>
                <a:lnTo>
                  <a:pt x="59" y="2970"/>
                </a:lnTo>
                <a:close/>
                <a:moveTo>
                  <a:pt x="58" y="2906"/>
                </a:moveTo>
                <a:lnTo>
                  <a:pt x="56" y="2874"/>
                </a:lnTo>
                <a:lnTo>
                  <a:pt x="77" y="2874"/>
                </a:lnTo>
                <a:lnTo>
                  <a:pt x="77" y="2904"/>
                </a:lnTo>
                <a:lnTo>
                  <a:pt x="58" y="2906"/>
                </a:lnTo>
                <a:close/>
                <a:moveTo>
                  <a:pt x="56" y="2843"/>
                </a:moveTo>
                <a:lnTo>
                  <a:pt x="55" y="2810"/>
                </a:lnTo>
                <a:lnTo>
                  <a:pt x="76" y="2808"/>
                </a:lnTo>
                <a:lnTo>
                  <a:pt x="76" y="2841"/>
                </a:lnTo>
                <a:lnTo>
                  <a:pt x="56" y="2843"/>
                </a:lnTo>
                <a:close/>
                <a:moveTo>
                  <a:pt x="55" y="2778"/>
                </a:moveTo>
                <a:lnTo>
                  <a:pt x="54" y="2747"/>
                </a:lnTo>
                <a:lnTo>
                  <a:pt x="74" y="2745"/>
                </a:lnTo>
                <a:lnTo>
                  <a:pt x="74" y="2778"/>
                </a:lnTo>
                <a:lnTo>
                  <a:pt x="55" y="2778"/>
                </a:lnTo>
                <a:close/>
                <a:moveTo>
                  <a:pt x="54" y="2714"/>
                </a:moveTo>
                <a:lnTo>
                  <a:pt x="53" y="2682"/>
                </a:lnTo>
                <a:lnTo>
                  <a:pt x="73" y="2682"/>
                </a:lnTo>
                <a:lnTo>
                  <a:pt x="73" y="2712"/>
                </a:lnTo>
                <a:lnTo>
                  <a:pt x="54" y="2714"/>
                </a:lnTo>
                <a:close/>
                <a:moveTo>
                  <a:pt x="53" y="2651"/>
                </a:moveTo>
                <a:lnTo>
                  <a:pt x="52" y="2618"/>
                </a:lnTo>
                <a:lnTo>
                  <a:pt x="72" y="2616"/>
                </a:lnTo>
                <a:lnTo>
                  <a:pt x="72" y="2649"/>
                </a:lnTo>
                <a:lnTo>
                  <a:pt x="53" y="2651"/>
                </a:lnTo>
                <a:close/>
                <a:moveTo>
                  <a:pt x="52" y="2586"/>
                </a:moveTo>
                <a:lnTo>
                  <a:pt x="50" y="2555"/>
                </a:lnTo>
                <a:lnTo>
                  <a:pt x="71" y="2553"/>
                </a:lnTo>
                <a:lnTo>
                  <a:pt x="71" y="2586"/>
                </a:lnTo>
                <a:lnTo>
                  <a:pt x="52" y="2586"/>
                </a:lnTo>
                <a:close/>
                <a:moveTo>
                  <a:pt x="49" y="2522"/>
                </a:moveTo>
                <a:lnTo>
                  <a:pt x="49" y="2490"/>
                </a:lnTo>
                <a:lnTo>
                  <a:pt x="70" y="2490"/>
                </a:lnTo>
                <a:lnTo>
                  <a:pt x="70" y="2520"/>
                </a:lnTo>
                <a:lnTo>
                  <a:pt x="49" y="2522"/>
                </a:lnTo>
                <a:close/>
                <a:moveTo>
                  <a:pt x="48" y="2459"/>
                </a:moveTo>
                <a:lnTo>
                  <a:pt x="48" y="2426"/>
                </a:lnTo>
                <a:lnTo>
                  <a:pt x="68" y="2426"/>
                </a:lnTo>
                <a:lnTo>
                  <a:pt x="68" y="2457"/>
                </a:lnTo>
                <a:lnTo>
                  <a:pt x="48" y="2459"/>
                </a:lnTo>
                <a:close/>
                <a:moveTo>
                  <a:pt x="47" y="2394"/>
                </a:moveTo>
                <a:lnTo>
                  <a:pt x="47" y="2363"/>
                </a:lnTo>
                <a:lnTo>
                  <a:pt x="67" y="2361"/>
                </a:lnTo>
                <a:lnTo>
                  <a:pt x="67" y="2394"/>
                </a:lnTo>
                <a:lnTo>
                  <a:pt x="47" y="2394"/>
                </a:lnTo>
                <a:close/>
                <a:moveTo>
                  <a:pt x="46" y="2330"/>
                </a:moveTo>
                <a:lnTo>
                  <a:pt x="46" y="2298"/>
                </a:lnTo>
                <a:lnTo>
                  <a:pt x="65" y="2298"/>
                </a:lnTo>
                <a:lnTo>
                  <a:pt x="66" y="2330"/>
                </a:lnTo>
                <a:lnTo>
                  <a:pt x="46" y="2330"/>
                </a:lnTo>
                <a:close/>
                <a:moveTo>
                  <a:pt x="44" y="2267"/>
                </a:moveTo>
                <a:lnTo>
                  <a:pt x="44" y="2234"/>
                </a:lnTo>
                <a:lnTo>
                  <a:pt x="64" y="2234"/>
                </a:lnTo>
                <a:lnTo>
                  <a:pt x="65" y="2265"/>
                </a:lnTo>
                <a:lnTo>
                  <a:pt x="44" y="2267"/>
                </a:lnTo>
                <a:close/>
                <a:moveTo>
                  <a:pt x="43" y="2202"/>
                </a:moveTo>
                <a:lnTo>
                  <a:pt x="43" y="2171"/>
                </a:lnTo>
                <a:lnTo>
                  <a:pt x="62" y="2169"/>
                </a:lnTo>
                <a:lnTo>
                  <a:pt x="64" y="2202"/>
                </a:lnTo>
                <a:lnTo>
                  <a:pt x="43" y="2202"/>
                </a:lnTo>
                <a:close/>
                <a:moveTo>
                  <a:pt x="42" y="2138"/>
                </a:moveTo>
                <a:lnTo>
                  <a:pt x="42" y="2106"/>
                </a:lnTo>
                <a:lnTo>
                  <a:pt x="61" y="2106"/>
                </a:lnTo>
                <a:lnTo>
                  <a:pt x="62" y="2138"/>
                </a:lnTo>
                <a:lnTo>
                  <a:pt x="42" y="2138"/>
                </a:lnTo>
                <a:close/>
                <a:moveTo>
                  <a:pt x="41" y="2075"/>
                </a:moveTo>
                <a:lnTo>
                  <a:pt x="41" y="2042"/>
                </a:lnTo>
                <a:lnTo>
                  <a:pt x="60" y="2042"/>
                </a:lnTo>
                <a:lnTo>
                  <a:pt x="61" y="2073"/>
                </a:lnTo>
                <a:lnTo>
                  <a:pt x="41" y="2075"/>
                </a:lnTo>
                <a:close/>
                <a:moveTo>
                  <a:pt x="39" y="2010"/>
                </a:moveTo>
                <a:lnTo>
                  <a:pt x="39" y="1979"/>
                </a:lnTo>
                <a:lnTo>
                  <a:pt x="59" y="1977"/>
                </a:lnTo>
                <a:lnTo>
                  <a:pt x="60" y="2010"/>
                </a:lnTo>
                <a:lnTo>
                  <a:pt x="39" y="2010"/>
                </a:lnTo>
                <a:close/>
                <a:moveTo>
                  <a:pt x="38" y="1947"/>
                </a:moveTo>
                <a:lnTo>
                  <a:pt x="38" y="1916"/>
                </a:lnTo>
                <a:lnTo>
                  <a:pt x="58" y="1914"/>
                </a:lnTo>
                <a:lnTo>
                  <a:pt x="59" y="1947"/>
                </a:lnTo>
                <a:lnTo>
                  <a:pt x="38" y="1947"/>
                </a:lnTo>
                <a:close/>
                <a:moveTo>
                  <a:pt x="37" y="1883"/>
                </a:moveTo>
                <a:lnTo>
                  <a:pt x="37" y="1851"/>
                </a:lnTo>
                <a:lnTo>
                  <a:pt x="56" y="1851"/>
                </a:lnTo>
                <a:lnTo>
                  <a:pt x="58" y="1881"/>
                </a:lnTo>
                <a:lnTo>
                  <a:pt x="37" y="1883"/>
                </a:lnTo>
                <a:close/>
                <a:moveTo>
                  <a:pt x="36" y="1820"/>
                </a:moveTo>
                <a:lnTo>
                  <a:pt x="35" y="1787"/>
                </a:lnTo>
                <a:lnTo>
                  <a:pt x="55" y="1785"/>
                </a:lnTo>
                <a:lnTo>
                  <a:pt x="56" y="1818"/>
                </a:lnTo>
                <a:lnTo>
                  <a:pt x="36" y="1820"/>
                </a:lnTo>
                <a:close/>
                <a:moveTo>
                  <a:pt x="35" y="1755"/>
                </a:moveTo>
                <a:lnTo>
                  <a:pt x="33" y="1724"/>
                </a:lnTo>
                <a:lnTo>
                  <a:pt x="54" y="1722"/>
                </a:lnTo>
                <a:lnTo>
                  <a:pt x="55" y="1755"/>
                </a:lnTo>
                <a:lnTo>
                  <a:pt x="35" y="1755"/>
                </a:lnTo>
                <a:close/>
                <a:moveTo>
                  <a:pt x="33" y="1691"/>
                </a:moveTo>
                <a:lnTo>
                  <a:pt x="32" y="1659"/>
                </a:lnTo>
                <a:lnTo>
                  <a:pt x="53" y="1659"/>
                </a:lnTo>
                <a:lnTo>
                  <a:pt x="54" y="1689"/>
                </a:lnTo>
                <a:lnTo>
                  <a:pt x="33" y="1691"/>
                </a:lnTo>
                <a:close/>
                <a:moveTo>
                  <a:pt x="32" y="1628"/>
                </a:moveTo>
                <a:lnTo>
                  <a:pt x="31" y="1595"/>
                </a:lnTo>
                <a:lnTo>
                  <a:pt x="52" y="1593"/>
                </a:lnTo>
                <a:lnTo>
                  <a:pt x="53" y="1626"/>
                </a:lnTo>
                <a:lnTo>
                  <a:pt x="32" y="1628"/>
                </a:lnTo>
                <a:close/>
                <a:moveTo>
                  <a:pt x="31" y="1563"/>
                </a:moveTo>
                <a:lnTo>
                  <a:pt x="30" y="1532"/>
                </a:lnTo>
                <a:lnTo>
                  <a:pt x="50" y="1530"/>
                </a:lnTo>
                <a:lnTo>
                  <a:pt x="52" y="1563"/>
                </a:lnTo>
                <a:lnTo>
                  <a:pt x="31" y="1563"/>
                </a:lnTo>
                <a:close/>
                <a:moveTo>
                  <a:pt x="30" y="1499"/>
                </a:moveTo>
                <a:lnTo>
                  <a:pt x="29" y="1467"/>
                </a:lnTo>
                <a:lnTo>
                  <a:pt x="49" y="1467"/>
                </a:lnTo>
                <a:lnTo>
                  <a:pt x="49" y="1497"/>
                </a:lnTo>
                <a:lnTo>
                  <a:pt x="30" y="1499"/>
                </a:lnTo>
                <a:close/>
                <a:moveTo>
                  <a:pt x="29" y="1436"/>
                </a:moveTo>
                <a:lnTo>
                  <a:pt x="27" y="1403"/>
                </a:lnTo>
                <a:lnTo>
                  <a:pt x="48" y="1401"/>
                </a:lnTo>
                <a:lnTo>
                  <a:pt x="48" y="1434"/>
                </a:lnTo>
                <a:lnTo>
                  <a:pt x="29" y="1436"/>
                </a:lnTo>
                <a:close/>
                <a:moveTo>
                  <a:pt x="27" y="1371"/>
                </a:moveTo>
                <a:lnTo>
                  <a:pt x="26" y="1340"/>
                </a:lnTo>
                <a:lnTo>
                  <a:pt x="47" y="1338"/>
                </a:lnTo>
                <a:lnTo>
                  <a:pt x="47" y="1371"/>
                </a:lnTo>
                <a:lnTo>
                  <a:pt x="27" y="1371"/>
                </a:lnTo>
                <a:close/>
                <a:moveTo>
                  <a:pt x="26" y="1307"/>
                </a:moveTo>
                <a:lnTo>
                  <a:pt x="25" y="1275"/>
                </a:lnTo>
                <a:lnTo>
                  <a:pt x="46" y="1275"/>
                </a:lnTo>
                <a:lnTo>
                  <a:pt x="46" y="1305"/>
                </a:lnTo>
                <a:lnTo>
                  <a:pt x="26" y="1307"/>
                </a:lnTo>
                <a:close/>
                <a:moveTo>
                  <a:pt x="25" y="1244"/>
                </a:moveTo>
                <a:lnTo>
                  <a:pt x="24" y="1211"/>
                </a:lnTo>
                <a:lnTo>
                  <a:pt x="44" y="1209"/>
                </a:lnTo>
                <a:lnTo>
                  <a:pt x="44" y="1242"/>
                </a:lnTo>
                <a:lnTo>
                  <a:pt x="25" y="1244"/>
                </a:lnTo>
                <a:close/>
                <a:moveTo>
                  <a:pt x="24" y="1179"/>
                </a:moveTo>
                <a:lnTo>
                  <a:pt x="23" y="1148"/>
                </a:lnTo>
                <a:lnTo>
                  <a:pt x="43" y="1146"/>
                </a:lnTo>
                <a:lnTo>
                  <a:pt x="43" y="1179"/>
                </a:lnTo>
                <a:lnTo>
                  <a:pt x="24" y="1179"/>
                </a:lnTo>
                <a:close/>
                <a:moveTo>
                  <a:pt x="23" y="1115"/>
                </a:moveTo>
                <a:lnTo>
                  <a:pt x="21" y="1083"/>
                </a:lnTo>
                <a:lnTo>
                  <a:pt x="42" y="1083"/>
                </a:lnTo>
                <a:lnTo>
                  <a:pt x="42" y="1115"/>
                </a:lnTo>
                <a:lnTo>
                  <a:pt x="23" y="1115"/>
                </a:lnTo>
                <a:close/>
                <a:moveTo>
                  <a:pt x="21" y="1052"/>
                </a:moveTo>
                <a:lnTo>
                  <a:pt x="20" y="1019"/>
                </a:lnTo>
                <a:lnTo>
                  <a:pt x="41" y="1019"/>
                </a:lnTo>
                <a:lnTo>
                  <a:pt x="41" y="1050"/>
                </a:lnTo>
                <a:lnTo>
                  <a:pt x="21" y="1052"/>
                </a:lnTo>
                <a:close/>
                <a:moveTo>
                  <a:pt x="19" y="987"/>
                </a:moveTo>
                <a:lnTo>
                  <a:pt x="19" y="956"/>
                </a:lnTo>
                <a:lnTo>
                  <a:pt x="39" y="954"/>
                </a:lnTo>
                <a:lnTo>
                  <a:pt x="39" y="987"/>
                </a:lnTo>
                <a:lnTo>
                  <a:pt x="19" y="987"/>
                </a:lnTo>
                <a:close/>
                <a:moveTo>
                  <a:pt x="18" y="923"/>
                </a:moveTo>
                <a:lnTo>
                  <a:pt x="18" y="891"/>
                </a:lnTo>
                <a:lnTo>
                  <a:pt x="38" y="891"/>
                </a:lnTo>
                <a:lnTo>
                  <a:pt x="38" y="923"/>
                </a:lnTo>
                <a:lnTo>
                  <a:pt x="18" y="923"/>
                </a:lnTo>
                <a:close/>
                <a:moveTo>
                  <a:pt x="17" y="860"/>
                </a:moveTo>
                <a:lnTo>
                  <a:pt x="17" y="827"/>
                </a:lnTo>
                <a:lnTo>
                  <a:pt x="37" y="827"/>
                </a:lnTo>
                <a:lnTo>
                  <a:pt x="37" y="858"/>
                </a:lnTo>
                <a:lnTo>
                  <a:pt x="17" y="860"/>
                </a:lnTo>
                <a:close/>
                <a:moveTo>
                  <a:pt x="15" y="795"/>
                </a:moveTo>
                <a:lnTo>
                  <a:pt x="15" y="764"/>
                </a:lnTo>
                <a:lnTo>
                  <a:pt x="35" y="762"/>
                </a:lnTo>
                <a:lnTo>
                  <a:pt x="36" y="795"/>
                </a:lnTo>
                <a:lnTo>
                  <a:pt x="15" y="795"/>
                </a:lnTo>
                <a:close/>
                <a:moveTo>
                  <a:pt x="14" y="732"/>
                </a:moveTo>
                <a:lnTo>
                  <a:pt x="14" y="699"/>
                </a:lnTo>
                <a:lnTo>
                  <a:pt x="33" y="699"/>
                </a:lnTo>
                <a:lnTo>
                  <a:pt x="35" y="732"/>
                </a:lnTo>
                <a:lnTo>
                  <a:pt x="14" y="732"/>
                </a:lnTo>
                <a:close/>
                <a:moveTo>
                  <a:pt x="13" y="668"/>
                </a:moveTo>
                <a:lnTo>
                  <a:pt x="13" y="636"/>
                </a:lnTo>
                <a:lnTo>
                  <a:pt x="32" y="636"/>
                </a:lnTo>
                <a:lnTo>
                  <a:pt x="33" y="666"/>
                </a:lnTo>
                <a:lnTo>
                  <a:pt x="13" y="668"/>
                </a:lnTo>
                <a:close/>
                <a:moveTo>
                  <a:pt x="12" y="605"/>
                </a:moveTo>
                <a:lnTo>
                  <a:pt x="12" y="572"/>
                </a:lnTo>
                <a:lnTo>
                  <a:pt x="31" y="570"/>
                </a:lnTo>
                <a:lnTo>
                  <a:pt x="32" y="603"/>
                </a:lnTo>
                <a:lnTo>
                  <a:pt x="12" y="605"/>
                </a:lnTo>
                <a:close/>
                <a:moveTo>
                  <a:pt x="11" y="540"/>
                </a:moveTo>
                <a:lnTo>
                  <a:pt x="11" y="509"/>
                </a:lnTo>
                <a:lnTo>
                  <a:pt x="30" y="507"/>
                </a:lnTo>
                <a:lnTo>
                  <a:pt x="31" y="540"/>
                </a:lnTo>
                <a:lnTo>
                  <a:pt x="11" y="540"/>
                </a:lnTo>
                <a:close/>
                <a:moveTo>
                  <a:pt x="9" y="476"/>
                </a:moveTo>
                <a:lnTo>
                  <a:pt x="9" y="444"/>
                </a:lnTo>
                <a:lnTo>
                  <a:pt x="29" y="444"/>
                </a:lnTo>
                <a:lnTo>
                  <a:pt x="30" y="474"/>
                </a:lnTo>
                <a:lnTo>
                  <a:pt x="9" y="476"/>
                </a:lnTo>
                <a:close/>
                <a:moveTo>
                  <a:pt x="8" y="413"/>
                </a:moveTo>
                <a:lnTo>
                  <a:pt x="8" y="380"/>
                </a:lnTo>
                <a:lnTo>
                  <a:pt x="27" y="378"/>
                </a:lnTo>
                <a:lnTo>
                  <a:pt x="29" y="411"/>
                </a:lnTo>
                <a:lnTo>
                  <a:pt x="8" y="413"/>
                </a:lnTo>
                <a:close/>
                <a:moveTo>
                  <a:pt x="7" y="348"/>
                </a:moveTo>
                <a:lnTo>
                  <a:pt x="7" y="317"/>
                </a:lnTo>
                <a:lnTo>
                  <a:pt x="26" y="315"/>
                </a:lnTo>
                <a:lnTo>
                  <a:pt x="27" y="348"/>
                </a:lnTo>
                <a:lnTo>
                  <a:pt x="7" y="348"/>
                </a:lnTo>
                <a:close/>
                <a:moveTo>
                  <a:pt x="6" y="284"/>
                </a:moveTo>
                <a:lnTo>
                  <a:pt x="5" y="252"/>
                </a:lnTo>
                <a:lnTo>
                  <a:pt x="25" y="252"/>
                </a:lnTo>
                <a:lnTo>
                  <a:pt x="26" y="282"/>
                </a:lnTo>
                <a:lnTo>
                  <a:pt x="6" y="284"/>
                </a:lnTo>
                <a:close/>
                <a:moveTo>
                  <a:pt x="5" y="221"/>
                </a:moveTo>
                <a:lnTo>
                  <a:pt x="3" y="188"/>
                </a:lnTo>
                <a:lnTo>
                  <a:pt x="24" y="186"/>
                </a:lnTo>
                <a:lnTo>
                  <a:pt x="25" y="219"/>
                </a:lnTo>
                <a:lnTo>
                  <a:pt x="5" y="221"/>
                </a:lnTo>
                <a:close/>
                <a:moveTo>
                  <a:pt x="3" y="156"/>
                </a:moveTo>
                <a:lnTo>
                  <a:pt x="2" y="125"/>
                </a:lnTo>
                <a:lnTo>
                  <a:pt x="23" y="123"/>
                </a:lnTo>
                <a:lnTo>
                  <a:pt x="24" y="156"/>
                </a:lnTo>
                <a:lnTo>
                  <a:pt x="3" y="156"/>
                </a:lnTo>
                <a:close/>
                <a:moveTo>
                  <a:pt x="2" y="92"/>
                </a:moveTo>
                <a:lnTo>
                  <a:pt x="1" y="60"/>
                </a:lnTo>
                <a:lnTo>
                  <a:pt x="21" y="60"/>
                </a:lnTo>
                <a:lnTo>
                  <a:pt x="23" y="90"/>
                </a:lnTo>
                <a:lnTo>
                  <a:pt x="2" y="92"/>
                </a:lnTo>
                <a:close/>
                <a:moveTo>
                  <a:pt x="1" y="29"/>
                </a:moveTo>
                <a:lnTo>
                  <a:pt x="0" y="2"/>
                </a:lnTo>
                <a:lnTo>
                  <a:pt x="20" y="0"/>
                </a:lnTo>
                <a:lnTo>
                  <a:pt x="20" y="27"/>
                </a:lnTo>
                <a:lnTo>
                  <a:pt x="1" y="29"/>
                </a:lnTo>
                <a:close/>
              </a:path>
            </a:pathLst>
          </a:custGeom>
          <a:solidFill>
            <a:srgbClr val="000000"/>
          </a:solidFill>
          <a:ln w="25400">
            <a:solidFill>
              <a:schemeClr val="tx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2161234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D7FAEC-C995-4C2C-A638-DB894046BBBD}" type="datetime1">
              <a:rPr lang="sv-SE" smtClean="0"/>
              <a:pPr>
                <a:defRPr/>
              </a:pPr>
              <a:t>2024-12-22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D1300F7-0B01-1272-306A-93D3F1CC1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925513"/>
            <a:ext cx="1023461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43464"/>
          </a:xfrm>
        </p:spPr>
        <p:txBody>
          <a:bodyPr/>
          <a:lstStyle/>
          <a:p>
            <a:r>
              <a:rPr lang="sv-SE" dirty="0"/>
              <a:t>Systempriset i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28730109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D9DF4D2-1E82-4ACD-96E3-CDF87E7BBB1A}" type="datetime1">
              <a:rPr lang="sv-SE" smtClean="0"/>
              <a:pPr>
                <a:defRPr/>
              </a:pPr>
              <a:t>2024-12-22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11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43464"/>
          </a:xfrm>
        </p:spPr>
        <p:txBody>
          <a:bodyPr/>
          <a:lstStyle/>
          <a:p>
            <a:r>
              <a:rPr lang="sv-SE" dirty="0"/>
              <a:t>Systempriset i Norden</a:t>
            </a:r>
          </a:p>
        </p:txBody>
      </p:sp>
      <p:sp>
        <p:nvSpPr>
          <p:cNvPr id="6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Nasdaq Commodities,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E61460A-562D-A9D3-24BF-D30741472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663" y="854075"/>
            <a:ext cx="11739562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0379965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CD0B881-2466-4436-916B-70D038D48771}" type="datetime1">
              <a:rPr lang="sv-SE" smtClean="0"/>
              <a:pPr>
                <a:defRPr/>
              </a:pPr>
              <a:t>2024-12-22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53B8183-6A07-6759-BEC0-C62DD6E60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250" y="1071563"/>
            <a:ext cx="10210800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90352"/>
          </a:xfrm>
        </p:spPr>
        <p:txBody>
          <a:bodyPr/>
          <a:lstStyle/>
          <a:p>
            <a:r>
              <a:rPr lang="sv-SE" dirty="0"/>
              <a:t>Områdespriser på Nord Pool 2006-</a:t>
            </a:r>
            <a:br>
              <a:rPr lang="sv-SE" dirty="0"/>
            </a:br>
            <a:r>
              <a:rPr lang="sv-SE" dirty="0"/>
              <a:t>(dygnsgenomsnitt)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509729892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5D33B7A-D5FC-49A6-A0D0-EB62ECE5F9FD}" type="datetime1">
              <a:rPr lang="sv-SE" smtClean="0"/>
              <a:pPr>
                <a:defRPr/>
              </a:pPr>
              <a:t>2024-12-22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97218CA-D442-19CC-F129-338C7172D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313" y="1079500"/>
            <a:ext cx="11514137" cy="491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88056"/>
            <a:ext cx="10972800" cy="1143000"/>
          </a:xfrm>
        </p:spPr>
        <p:txBody>
          <a:bodyPr/>
          <a:lstStyle/>
          <a:p>
            <a:r>
              <a:rPr lang="sv-SE" dirty="0"/>
              <a:t>Områdespriser på Nord Pool 2006-</a:t>
            </a:r>
            <a:br>
              <a:rPr lang="sv-SE" dirty="0"/>
            </a:br>
            <a:r>
              <a:rPr lang="sv-SE" dirty="0"/>
              <a:t>(rullande veckogenomsnitt)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927499800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FA18F0-056B-433D-BAFA-7FC4A552DFFD}" type="datetime1">
              <a:rPr lang="sv-SE" smtClean="0"/>
              <a:pPr>
                <a:defRPr/>
              </a:pPr>
              <a:t>2024-12-22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52249DE-7FB4-420C-C752-D46439573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725" y="908050"/>
            <a:ext cx="11417300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0040"/>
          </a:xfrm>
        </p:spPr>
        <p:txBody>
          <a:bodyPr/>
          <a:lstStyle/>
          <a:p>
            <a:r>
              <a:rPr lang="sv-SE" dirty="0"/>
              <a:t>Områdespriser på Nord Pool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614195344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509DAA-C956-4F89-A82E-7404EE0B6155}" type="datetime1">
              <a:rPr lang="sv-SE" smtClean="0"/>
              <a:pPr>
                <a:defRPr/>
              </a:pPr>
              <a:t>2024-12-22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CDB458E-4949-7BB4-18DB-0C257D6B766C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13" y="981075"/>
            <a:ext cx="11417300" cy="518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44048"/>
          </a:xfrm>
        </p:spPr>
        <p:txBody>
          <a:bodyPr/>
          <a:lstStyle/>
          <a:p>
            <a:r>
              <a:rPr lang="sv-SE" dirty="0"/>
              <a:t>Områdespriser på Nord Pool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983087993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8091773-8F64-4B2E-B577-FB4A0F43DCB5}" type="datetime1">
              <a:rPr lang="sv-SE" smtClean="0"/>
              <a:pPr>
                <a:defRPr/>
              </a:pPr>
              <a:t>2024-12-22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5C5EE55-761E-AAB5-FA59-1930222F3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475" y="933450"/>
            <a:ext cx="11704638" cy="499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88600"/>
          </a:xfrm>
        </p:spPr>
        <p:txBody>
          <a:bodyPr/>
          <a:lstStyle/>
          <a:p>
            <a:pPr lvl="0"/>
            <a:r>
              <a:rPr lang="sv-SE" dirty="0"/>
              <a:t>Avvikelse från systempriset</a:t>
            </a:r>
          </a:p>
        </p:txBody>
      </p:sp>
      <p:sp>
        <p:nvSpPr>
          <p:cNvPr id="7" name="Platshållare för text 1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0A0C02A8-6612-754A-7A9D-B360AE9F6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87538" y="796925"/>
            <a:ext cx="913288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1583397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39DED03-C1C1-425C-B08A-5D1D88D68D8D}" type="datetime1">
              <a:rPr lang="sv-SE" smtClean="0"/>
              <a:pPr>
                <a:defRPr/>
              </a:pPr>
              <a:t>2024-12-22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6149850-E7A0-6F58-9FBB-3415CE4E8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" y="663575"/>
            <a:ext cx="11658600" cy="545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pPr lvl="0"/>
            <a:r>
              <a:rPr lang="sv-SE" dirty="0"/>
              <a:t>Områdespriser i Sverige (dygnsgenomsnitt)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348240082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321" y="524088"/>
            <a:ext cx="11373492" cy="529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8F3210A-7F38-4783-8E65-A5C551D9291F}" type="datetime1">
              <a:rPr lang="sv-SE" smtClean="0"/>
              <a:pPr>
                <a:defRPr/>
              </a:pPr>
              <a:t>2024-12-22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18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20111101-20141231)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40295262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400" y="520700"/>
            <a:ext cx="11607800" cy="5245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8F3210A-7F38-4783-8E65-A5C551D9291F}" type="datetime1">
              <a:rPr lang="sv-SE" smtClean="0"/>
              <a:pPr>
                <a:defRPr/>
              </a:pPr>
              <a:t>2024-12-22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20150101-20171231)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946964644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4750A74-DDBD-4631-BB97-40171303DCA4}" type="datetime1">
              <a:rPr lang="sv-SE" smtClean="0"/>
              <a:pPr>
                <a:defRPr/>
              </a:pPr>
              <a:t>2024-12-22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872362F-27CE-42D0-1E26-B56076A2D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2425" y="1100138"/>
            <a:ext cx="11229975" cy="484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609600" y="97200"/>
            <a:ext cx="10972800" cy="930216"/>
          </a:xfrm>
        </p:spPr>
        <p:txBody>
          <a:bodyPr/>
          <a:lstStyle/>
          <a:p>
            <a:r>
              <a:rPr lang="sv-SE" dirty="0"/>
              <a:t>Nordiska vattenmagasin och prisskillnad Norden-Tyskland</a:t>
            </a:r>
          </a:p>
        </p:txBody>
      </p:sp>
      <p:sp>
        <p:nvSpPr>
          <p:cNvPr id="8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956125564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7CB9EF3A-EE33-467C-FE96-77B10A934FD1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013" y="525463"/>
            <a:ext cx="11360150" cy="528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5748E61-9796-491E-B353-C34CC381A7DE}" type="datetime1">
              <a:rPr lang="sv-SE" smtClean="0"/>
              <a:pPr>
                <a:defRPr/>
              </a:pPr>
              <a:t>2024-12-22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20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20180101-)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748594707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7EF051-B61B-4188-B4ED-7E944CA88118}" type="datetime1">
              <a:rPr lang="sv-SE" smtClean="0"/>
              <a:pPr>
                <a:defRPr/>
              </a:pPr>
              <a:t>2024-12-22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21</a:t>
            </a:fld>
            <a:endParaRPr lang="sv-SE" dirty="0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48C7023-53BA-2C05-7FE1-082150D5F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384175"/>
            <a:ext cx="11299825" cy="557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ubrik 6"/>
          <p:cNvSpPr txBox="1">
            <a:spLocks/>
          </p:cNvSpPr>
          <p:nvPr/>
        </p:nvSpPr>
        <p:spPr bwMode="auto">
          <a:xfrm>
            <a:off x="609600" y="188640"/>
            <a:ext cx="10972800" cy="5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Områdespriser i Sverige (timpriser)</a:t>
            </a:r>
            <a:endParaRPr kumimoji="0" lang="sv-SE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73039164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DBEC0B9-F154-4271-B21E-13274B61ABAC}" type="datetime1">
              <a:rPr lang="sv-SE" smtClean="0"/>
              <a:pPr>
                <a:defRPr/>
              </a:pPr>
              <a:t>2024-12-22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22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345743" y="188640"/>
            <a:ext cx="11536908" cy="1143000"/>
          </a:xfrm>
        </p:spPr>
        <p:txBody>
          <a:bodyPr/>
          <a:lstStyle/>
          <a:p>
            <a:pPr lvl="0"/>
            <a:r>
              <a:rPr lang="sv-SE" dirty="0"/>
              <a:t>Prisskillnader per timme mellan elområden i Sverige samt avvikelse gentemot systempris </a:t>
            </a:r>
            <a:r>
              <a:rPr lang="sv-SE" sz="2000" dirty="0"/>
              <a:t>(€/MWh)</a:t>
            </a:r>
            <a:endParaRPr lang="sv-SE" dirty="0"/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E830E77-7B6D-FBED-8A74-2072793B2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4825" y="1306513"/>
            <a:ext cx="11233150" cy="467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264209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ruta 54"/>
          <p:cNvSpPr txBox="1"/>
          <p:nvPr/>
        </p:nvSpPr>
        <p:spPr>
          <a:xfrm>
            <a:off x="5519936" y="5829540"/>
            <a:ext cx="6672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Obs! Ej aktuella priser då dessa förändras dagligen.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D65278C-038A-4048-ACCD-087C1EB66452}" type="datetime1">
              <a:rPr lang="sv-SE" smtClean="0"/>
              <a:pPr>
                <a:defRPr/>
              </a:pPr>
              <a:t>2024-12-22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23</a:t>
            </a:fld>
            <a:endParaRPr lang="sv-SE" dirty="0"/>
          </a:p>
        </p:txBody>
      </p:sp>
      <p:sp>
        <p:nvSpPr>
          <p:cNvPr id="6" name="Platshållare för text 9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9374" y="671530"/>
            <a:ext cx="5448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ihandsfigur 7"/>
          <p:cNvSpPr/>
          <p:nvPr/>
        </p:nvSpPr>
        <p:spPr>
          <a:xfrm>
            <a:off x="4298171" y="3219761"/>
            <a:ext cx="1270827" cy="1084175"/>
          </a:xfrm>
          <a:custGeom>
            <a:avLst/>
            <a:gdLst>
              <a:gd name="connsiteX0" fmla="*/ 950142 w 953120"/>
              <a:gd name="connsiteY0" fmla="*/ 265087 h 1084175"/>
              <a:gd name="connsiteX1" fmla="*/ 250194 w 953120"/>
              <a:gd name="connsiteY1" fmla="*/ 0 h 1084175"/>
              <a:gd name="connsiteX2" fmla="*/ 0 w 953120"/>
              <a:gd name="connsiteY2" fmla="*/ 688034 h 1084175"/>
              <a:gd name="connsiteX3" fmla="*/ 556980 w 953120"/>
              <a:gd name="connsiteY3" fmla="*/ 881637 h 1084175"/>
              <a:gd name="connsiteX4" fmla="*/ 583786 w 953120"/>
              <a:gd name="connsiteY4" fmla="*/ 836959 h 1084175"/>
              <a:gd name="connsiteX5" fmla="*/ 589743 w 953120"/>
              <a:gd name="connsiteY5" fmla="*/ 875680 h 1084175"/>
              <a:gd name="connsiteX6" fmla="*/ 571872 w 953120"/>
              <a:gd name="connsiteY6" fmla="*/ 911422 h 1084175"/>
              <a:gd name="connsiteX7" fmla="*/ 595700 w 953120"/>
              <a:gd name="connsiteY7" fmla="*/ 929293 h 1084175"/>
              <a:gd name="connsiteX8" fmla="*/ 607614 w 953120"/>
              <a:gd name="connsiteY8" fmla="*/ 956099 h 1084175"/>
              <a:gd name="connsiteX9" fmla="*/ 592722 w 953120"/>
              <a:gd name="connsiteY9" fmla="*/ 973970 h 1084175"/>
              <a:gd name="connsiteX10" fmla="*/ 601657 w 953120"/>
              <a:gd name="connsiteY10" fmla="*/ 1006734 h 1084175"/>
              <a:gd name="connsiteX11" fmla="*/ 607614 w 953120"/>
              <a:gd name="connsiteY11" fmla="*/ 1039497 h 1084175"/>
              <a:gd name="connsiteX12" fmla="*/ 619528 w 953120"/>
              <a:gd name="connsiteY12" fmla="*/ 1078218 h 1084175"/>
              <a:gd name="connsiteX13" fmla="*/ 637399 w 953120"/>
              <a:gd name="connsiteY13" fmla="*/ 1084175 h 1084175"/>
              <a:gd name="connsiteX14" fmla="*/ 670163 w 953120"/>
              <a:gd name="connsiteY14" fmla="*/ 994820 h 1084175"/>
              <a:gd name="connsiteX15" fmla="*/ 711862 w 953120"/>
              <a:gd name="connsiteY15" fmla="*/ 1000777 h 1084175"/>
              <a:gd name="connsiteX16" fmla="*/ 753561 w 953120"/>
              <a:gd name="connsiteY16" fmla="*/ 914400 h 1084175"/>
              <a:gd name="connsiteX17" fmla="*/ 747604 w 953120"/>
              <a:gd name="connsiteY17" fmla="*/ 774411 h 1084175"/>
              <a:gd name="connsiteX18" fmla="*/ 765475 w 953120"/>
              <a:gd name="connsiteY18" fmla="*/ 741647 h 1084175"/>
              <a:gd name="connsiteX19" fmla="*/ 914400 w 953120"/>
              <a:gd name="connsiteY19" fmla="*/ 655271 h 1084175"/>
              <a:gd name="connsiteX20" fmla="*/ 902486 w 953120"/>
              <a:gd name="connsiteY20" fmla="*/ 422947 h 1084175"/>
              <a:gd name="connsiteX21" fmla="*/ 872701 w 953120"/>
              <a:gd name="connsiteY21" fmla="*/ 399119 h 1084175"/>
              <a:gd name="connsiteX22" fmla="*/ 875679 w 953120"/>
              <a:gd name="connsiteY22" fmla="*/ 348485 h 1084175"/>
              <a:gd name="connsiteX23" fmla="*/ 953120 w 953120"/>
              <a:gd name="connsiteY23" fmla="*/ 315721 h 1084175"/>
              <a:gd name="connsiteX24" fmla="*/ 950142 w 953120"/>
              <a:gd name="connsiteY24" fmla="*/ 265087 h 10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3120" h="1084175">
                <a:moveTo>
                  <a:pt x="950142" y="265087"/>
                </a:moveTo>
                <a:lnTo>
                  <a:pt x="250194" y="0"/>
                </a:lnTo>
                <a:lnTo>
                  <a:pt x="0" y="688034"/>
                </a:lnTo>
                <a:lnTo>
                  <a:pt x="556980" y="881637"/>
                </a:lnTo>
                <a:lnTo>
                  <a:pt x="583786" y="836959"/>
                </a:lnTo>
                <a:lnTo>
                  <a:pt x="589743" y="875680"/>
                </a:lnTo>
                <a:lnTo>
                  <a:pt x="571872" y="911422"/>
                </a:lnTo>
                <a:lnTo>
                  <a:pt x="595700" y="929293"/>
                </a:lnTo>
                <a:lnTo>
                  <a:pt x="607614" y="956099"/>
                </a:lnTo>
                <a:lnTo>
                  <a:pt x="592722" y="973970"/>
                </a:lnTo>
                <a:lnTo>
                  <a:pt x="601657" y="1006734"/>
                </a:lnTo>
                <a:lnTo>
                  <a:pt x="607614" y="1039497"/>
                </a:lnTo>
                <a:lnTo>
                  <a:pt x="619528" y="1078218"/>
                </a:lnTo>
                <a:lnTo>
                  <a:pt x="637399" y="1084175"/>
                </a:lnTo>
                <a:lnTo>
                  <a:pt x="670163" y="994820"/>
                </a:lnTo>
                <a:lnTo>
                  <a:pt x="711862" y="1000777"/>
                </a:lnTo>
                <a:lnTo>
                  <a:pt x="753561" y="914400"/>
                </a:lnTo>
                <a:lnTo>
                  <a:pt x="747604" y="774411"/>
                </a:lnTo>
                <a:lnTo>
                  <a:pt x="765475" y="741647"/>
                </a:lnTo>
                <a:lnTo>
                  <a:pt x="914400" y="655271"/>
                </a:lnTo>
                <a:lnTo>
                  <a:pt x="902486" y="422947"/>
                </a:lnTo>
                <a:lnTo>
                  <a:pt x="872701" y="399119"/>
                </a:lnTo>
                <a:lnTo>
                  <a:pt x="875679" y="348485"/>
                </a:lnTo>
                <a:lnTo>
                  <a:pt x="953120" y="315721"/>
                </a:lnTo>
                <a:lnTo>
                  <a:pt x="950142" y="265087"/>
                </a:lnTo>
                <a:close/>
              </a:path>
            </a:pathLst>
          </a:cu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3859642" y="4625976"/>
            <a:ext cx="944033" cy="917575"/>
          </a:xfrm>
          <a:custGeom>
            <a:avLst/>
            <a:gdLst>
              <a:gd name="T0" fmla="*/ 16 w 217"/>
              <a:gd name="T1" fmla="*/ 193 h 227"/>
              <a:gd name="T2" fmla="*/ 28 w 217"/>
              <a:gd name="T3" fmla="*/ 210 h 227"/>
              <a:gd name="T4" fmla="*/ 52 w 217"/>
              <a:gd name="T5" fmla="*/ 210 h 227"/>
              <a:gd name="T6" fmla="*/ 74 w 217"/>
              <a:gd name="T7" fmla="*/ 215 h 227"/>
              <a:gd name="T8" fmla="*/ 91 w 217"/>
              <a:gd name="T9" fmla="*/ 226 h 227"/>
              <a:gd name="T10" fmla="*/ 109 w 217"/>
              <a:gd name="T11" fmla="*/ 226 h 227"/>
              <a:gd name="T12" fmla="*/ 97 w 217"/>
              <a:gd name="T13" fmla="*/ 212 h 227"/>
              <a:gd name="T14" fmla="*/ 106 w 217"/>
              <a:gd name="T15" fmla="*/ 193 h 227"/>
              <a:gd name="T16" fmla="*/ 116 w 217"/>
              <a:gd name="T17" fmla="*/ 172 h 227"/>
              <a:gd name="T18" fmla="*/ 122 w 217"/>
              <a:gd name="T19" fmla="*/ 147 h 227"/>
              <a:gd name="T20" fmla="*/ 147 w 217"/>
              <a:gd name="T21" fmla="*/ 133 h 227"/>
              <a:gd name="T22" fmla="*/ 168 w 217"/>
              <a:gd name="T23" fmla="*/ 123 h 227"/>
              <a:gd name="T24" fmla="*/ 167 w 217"/>
              <a:gd name="T25" fmla="*/ 109 h 227"/>
              <a:gd name="T26" fmla="*/ 167 w 217"/>
              <a:gd name="T27" fmla="*/ 87 h 227"/>
              <a:gd name="T28" fmla="*/ 171 w 217"/>
              <a:gd name="T29" fmla="*/ 77 h 227"/>
              <a:gd name="T30" fmla="*/ 191 w 217"/>
              <a:gd name="T31" fmla="*/ 74 h 227"/>
              <a:gd name="T32" fmla="*/ 200 w 217"/>
              <a:gd name="T33" fmla="*/ 79 h 227"/>
              <a:gd name="T34" fmla="*/ 216 w 217"/>
              <a:gd name="T35" fmla="*/ 63 h 227"/>
              <a:gd name="T36" fmla="*/ 210 w 217"/>
              <a:gd name="T37" fmla="*/ 49 h 227"/>
              <a:gd name="T38" fmla="*/ 200 w 217"/>
              <a:gd name="T39" fmla="*/ 46 h 227"/>
              <a:gd name="T40" fmla="*/ 180 w 217"/>
              <a:gd name="T41" fmla="*/ 46 h 227"/>
              <a:gd name="T42" fmla="*/ 171 w 217"/>
              <a:gd name="T43" fmla="*/ 46 h 227"/>
              <a:gd name="T44" fmla="*/ 167 w 217"/>
              <a:gd name="T45" fmla="*/ 25 h 227"/>
              <a:gd name="T46" fmla="*/ 168 w 217"/>
              <a:gd name="T47" fmla="*/ 5 h 227"/>
              <a:gd name="T48" fmla="*/ 155 w 217"/>
              <a:gd name="T49" fmla="*/ 0 h 227"/>
              <a:gd name="T50" fmla="*/ 149 w 217"/>
              <a:gd name="T51" fmla="*/ 8 h 227"/>
              <a:gd name="T52" fmla="*/ 116 w 217"/>
              <a:gd name="T53" fmla="*/ 3 h 227"/>
              <a:gd name="T54" fmla="*/ 109 w 217"/>
              <a:gd name="T55" fmla="*/ 9 h 227"/>
              <a:gd name="T56" fmla="*/ 116 w 217"/>
              <a:gd name="T57" fmla="*/ 28 h 227"/>
              <a:gd name="T58" fmla="*/ 113 w 217"/>
              <a:gd name="T59" fmla="*/ 46 h 227"/>
              <a:gd name="T60" fmla="*/ 100 w 217"/>
              <a:gd name="T61" fmla="*/ 33 h 227"/>
              <a:gd name="T62" fmla="*/ 94 w 217"/>
              <a:gd name="T63" fmla="*/ 21 h 227"/>
              <a:gd name="T64" fmla="*/ 74 w 217"/>
              <a:gd name="T65" fmla="*/ 24 h 227"/>
              <a:gd name="T66" fmla="*/ 67 w 217"/>
              <a:gd name="T67" fmla="*/ 35 h 227"/>
              <a:gd name="T68" fmla="*/ 61 w 217"/>
              <a:gd name="T69" fmla="*/ 40 h 227"/>
              <a:gd name="T70" fmla="*/ 61 w 217"/>
              <a:gd name="T71" fmla="*/ 57 h 227"/>
              <a:gd name="T72" fmla="*/ 58 w 217"/>
              <a:gd name="T73" fmla="*/ 54 h 227"/>
              <a:gd name="T74" fmla="*/ 42 w 217"/>
              <a:gd name="T75" fmla="*/ 33 h 227"/>
              <a:gd name="T76" fmla="*/ 33 w 217"/>
              <a:gd name="T77" fmla="*/ 25 h 227"/>
              <a:gd name="T78" fmla="*/ 22 w 217"/>
              <a:gd name="T79" fmla="*/ 30 h 227"/>
              <a:gd name="T80" fmla="*/ 25 w 217"/>
              <a:gd name="T81" fmla="*/ 41 h 227"/>
              <a:gd name="T82" fmla="*/ 25 w 217"/>
              <a:gd name="T83" fmla="*/ 49 h 227"/>
              <a:gd name="T84" fmla="*/ 10 w 217"/>
              <a:gd name="T85" fmla="*/ 54 h 227"/>
              <a:gd name="T86" fmla="*/ 10 w 217"/>
              <a:gd name="T87" fmla="*/ 70 h 227"/>
              <a:gd name="T88" fmla="*/ 22 w 217"/>
              <a:gd name="T89" fmla="*/ 87 h 227"/>
              <a:gd name="T90" fmla="*/ 22 w 217"/>
              <a:gd name="T91" fmla="*/ 98 h 227"/>
              <a:gd name="T92" fmla="*/ 16 w 217"/>
              <a:gd name="T93" fmla="*/ 109 h 227"/>
              <a:gd name="T94" fmla="*/ 0 w 217"/>
              <a:gd name="T95" fmla="*/ 121 h 227"/>
              <a:gd name="T96" fmla="*/ 3 w 217"/>
              <a:gd name="T97" fmla="*/ 133 h 227"/>
              <a:gd name="T98" fmla="*/ 19 w 217"/>
              <a:gd name="T99" fmla="*/ 144 h 227"/>
              <a:gd name="T100" fmla="*/ 25 w 217"/>
              <a:gd name="T101" fmla="*/ 156 h 227"/>
              <a:gd name="T102" fmla="*/ 22 w 217"/>
              <a:gd name="T103" fmla="*/ 180 h 227"/>
              <a:gd name="T104" fmla="*/ 16 w 217"/>
              <a:gd name="T105" fmla="*/ 193 h 2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7"/>
              <a:gd name="T160" fmla="*/ 0 h 227"/>
              <a:gd name="T161" fmla="*/ 217 w 217"/>
              <a:gd name="T162" fmla="*/ 227 h 2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7" h="227">
                <a:moveTo>
                  <a:pt x="16" y="193"/>
                </a:moveTo>
                <a:lnTo>
                  <a:pt x="28" y="210"/>
                </a:lnTo>
                <a:lnTo>
                  <a:pt x="52" y="210"/>
                </a:lnTo>
                <a:lnTo>
                  <a:pt x="74" y="215"/>
                </a:lnTo>
                <a:lnTo>
                  <a:pt x="91" y="226"/>
                </a:lnTo>
                <a:lnTo>
                  <a:pt x="109" y="226"/>
                </a:lnTo>
                <a:lnTo>
                  <a:pt x="97" y="212"/>
                </a:lnTo>
                <a:lnTo>
                  <a:pt x="106" y="193"/>
                </a:lnTo>
                <a:lnTo>
                  <a:pt x="116" y="172"/>
                </a:lnTo>
                <a:lnTo>
                  <a:pt x="122" y="147"/>
                </a:lnTo>
                <a:lnTo>
                  <a:pt x="147" y="133"/>
                </a:lnTo>
                <a:lnTo>
                  <a:pt x="168" y="123"/>
                </a:lnTo>
                <a:lnTo>
                  <a:pt x="167" y="109"/>
                </a:lnTo>
                <a:lnTo>
                  <a:pt x="167" y="87"/>
                </a:lnTo>
                <a:lnTo>
                  <a:pt x="171" y="77"/>
                </a:lnTo>
                <a:lnTo>
                  <a:pt x="191" y="74"/>
                </a:lnTo>
                <a:lnTo>
                  <a:pt x="200" y="79"/>
                </a:lnTo>
                <a:lnTo>
                  <a:pt x="216" y="63"/>
                </a:lnTo>
                <a:lnTo>
                  <a:pt x="210" y="49"/>
                </a:lnTo>
                <a:lnTo>
                  <a:pt x="200" y="46"/>
                </a:lnTo>
                <a:lnTo>
                  <a:pt x="180" y="46"/>
                </a:lnTo>
                <a:lnTo>
                  <a:pt x="171" y="46"/>
                </a:lnTo>
                <a:lnTo>
                  <a:pt x="167" y="25"/>
                </a:lnTo>
                <a:lnTo>
                  <a:pt x="168" y="5"/>
                </a:lnTo>
                <a:lnTo>
                  <a:pt x="155" y="0"/>
                </a:lnTo>
                <a:lnTo>
                  <a:pt x="149" y="8"/>
                </a:lnTo>
                <a:lnTo>
                  <a:pt x="116" y="3"/>
                </a:lnTo>
                <a:lnTo>
                  <a:pt x="109" y="9"/>
                </a:lnTo>
                <a:lnTo>
                  <a:pt x="116" y="28"/>
                </a:lnTo>
                <a:lnTo>
                  <a:pt x="113" y="46"/>
                </a:lnTo>
                <a:lnTo>
                  <a:pt x="100" y="33"/>
                </a:lnTo>
                <a:lnTo>
                  <a:pt x="94" y="21"/>
                </a:lnTo>
                <a:lnTo>
                  <a:pt x="74" y="24"/>
                </a:lnTo>
                <a:lnTo>
                  <a:pt x="67" y="35"/>
                </a:lnTo>
                <a:lnTo>
                  <a:pt x="61" y="40"/>
                </a:lnTo>
                <a:lnTo>
                  <a:pt x="61" y="57"/>
                </a:lnTo>
                <a:lnTo>
                  <a:pt x="58" y="54"/>
                </a:lnTo>
                <a:lnTo>
                  <a:pt x="42" y="33"/>
                </a:lnTo>
                <a:lnTo>
                  <a:pt x="33" y="25"/>
                </a:lnTo>
                <a:lnTo>
                  <a:pt x="22" y="30"/>
                </a:lnTo>
                <a:lnTo>
                  <a:pt x="25" y="41"/>
                </a:lnTo>
                <a:lnTo>
                  <a:pt x="25" y="49"/>
                </a:lnTo>
                <a:lnTo>
                  <a:pt x="10" y="54"/>
                </a:lnTo>
                <a:lnTo>
                  <a:pt x="10" y="70"/>
                </a:lnTo>
                <a:lnTo>
                  <a:pt x="22" y="87"/>
                </a:lnTo>
                <a:lnTo>
                  <a:pt x="22" y="98"/>
                </a:lnTo>
                <a:lnTo>
                  <a:pt x="16" y="109"/>
                </a:lnTo>
                <a:lnTo>
                  <a:pt x="0" y="121"/>
                </a:lnTo>
                <a:lnTo>
                  <a:pt x="3" y="133"/>
                </a:lnTo>
                <a:lnTo>
                  <a:pt x="19" y="144"/>
                </a:lnTo>
                <a:lnTo>
                  <a:pt x="25" y="156"/>
                </a:lnTo>
                <a:lnTo>
                  <a:pt x="22" y="180"/>
                </a:lnTo>
                <a:lnTo>
                  <a:pt x="16" y="193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>
            <a:off x="4399393" y="5340350"/>
            <a:ext cx="241300" cy="184150"/>
          </a:xfrm>
          <a:custGeom>
            <a:avLst/>
            <a:gdLst>
              <a:gd name="T0" fmla="*/ 22 w 69"/>
              <a:gd name="T1" fmla="*/ 0 h 69"/>
              <a:gd name="T2" fmla="*/ 65 w 69"/>
              <a:gd name="T3" fmla="*/ 25 h 69"/>
              <a:gd name="T4" fmla="*/ 68 w 69"/>
              <a:gd name="T5" fmla="*/ 35 h 69"/>
              <a:gd name="T6" fmla="*/ 52 w 69"/>
              <a:gd name="T7" fmla="*/ 48 h 69"/>
              <a:gd name="T8" fmla="*/ 38 w 69"/>
              <a:gd name="T9" fmla="*/ 57 h 69"/>
              <a:gd name="T10" fmla="*/ 41 w 69"/>
              <a:gd name="T11" fmla="*/ 68 h 69"/>
              <a:gd name="T12" fmla="*/ 22 w 69"/>
              <a:gd name="T13" fmla="*/ 66 h 69"/>
              <a:gd name="T14" fmla="*/ 3 w 69"/>
              <a:gd name="T15" fmla="*/ 48 h 69"/>
              <a:gd name="T16" fmla="*/ 0 w 69"/>
              <a:gd name="T17" fmla="*/ 35 h 69"/>
              <a:gd name="T18" fmla="*/ 9 w 69"/>
              <a:gd name="T19" fmla="*/ 20 h 69"/>
              <a:gd name="T20" fmla="*/ 22 w 69"/>
              <a:gd name="T21" fmla="*/ 0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69"/>
              <a:gd name="T35" fmla="*/ 69 w 69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69">
                <a:moveTo>
                  <a:pt x="22" y="0"/>
                </a:moveTo>
                <a:lnTo>
                  <a:pt x="65" y="25"/>
                </a:lnTo>
                <a:lnTo>
                  <a:pt x="68" y="35"/>
                </a:lnTo>
                <a:lnTo>
                  <a:pt x="52" y="48"/>
                </a:lnTo>
                <a:lnTo>
                  <a:pt x="38" y="57"/>
                </a:lnTo>
                <a:lnTo>
                  <a:pt x="41" y="68"/>
                </a:lnTo>
                <a:lnTo>
                  <a:pt x="22" y="66"/>
                </a:lnTo>
                <a:lnTo>
                  <a:pt x="3" y="48"/>
                </a:lnTo>
                <a:lnTo>
                  <a:pt x="0" y="35"/>
                </a:lnTo>
                <a:lnTo>
                  <a:pt x="9" y="20"/>
                </a:lnTo>
                <a:lnTo>
                  <a:pt x="22" y="0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" name="Freeform 7"/>
          <p:cNvSpPr>
            <a:spLocks/>
          </p:cNvSpPr>
          <p:nvPr/>
        </p:nvSpPr>
        <p:spPr bwMode="auto">
          <a:xfrm>
            <a:off x="4668209" y="5033964"/>
            <a:ext cx="497417" cy="509587"/>
          </a:xfrm>
          <a:custGeom>
            <a:avLst/>
            <a:gdLst>
              <a:gd name="T0" fmla="*/ 97 w 104"/>
              <a:gd name="T1" fmla="*/ 0 h 107"/>
              <a:gd name="T2" fmla="*/ 103 w 104"/>
              <a:gd name="T3" fmla="*/ 5 h 107"/>
              <a:gd name="T4" fmla="*/ 97 w 104"/>
              <a:gd name="T5" fmla="*/ 11 h 107"/>
              <a:gd name="T6" fmla="*/ 103 w 104"/>
              <a:gd name="T7" fmla="*/ 23 h 107"/>
              <a:gd name="T8" fmla="*/ 96 w 104"/>
              <a:gd name="T9" fmla="*/ 37 h 107"/>
              <a:gd name="T10" fmla="*/ 81 w 104"/>
              <a:gd name="T11" fmla="*/ 48 h 107"/>
              <a:gd name="T12" fmla="*/ 87 w 104"/>
              <a:gd name="T13" fmla="*/ 59 h 107"/>
              <a:gd name="T14" fmla="*/ 81 w 104"/>
              <a:gd name="T15" fmla="*/ 69 h 107"/>
              <a:gd name="T16" fmla="*/ 87 w 104"/>
              <a:gd name="T17" fmla="*/ 81 h 107"/>
              <a:gd name="T18" fmla="*/ 67 w 104"/>
              <a:gd name="T19" fmla="*/ 106 h 107"/>
              <a:gd name="T20" fmla="*/ 24 w 104"/>
              <a:gd name="T21" fmla="*/ 81 h 107"/>
              <a:gd name="T22" fmla="*/ 0 w 104"/>
              <a:gd name="T23" fmla="*/ 67 h 107"/>
              <a:gd name="T24" fmla="*/ 13 w 104"/>
              <a:gd name="T25" fmla="*/ 59 h 107"/>
              <a:gd name="T26" fmla="*/ 13 w 104"/>
              <a:gd name="T27" fmla="*/ 42 h 107"/>
              <a:gd name="T28" fmla="*/ 40 w 104"/>
              <a:gd name="T29" fmla="*/ 28 h 107"/>
              <a:gd name="T30" fmla="*/ 54 w 104"/>
              <a:gd name="T31" fmla="*/ 33 h 107"/>
              <a:gd name="T32" fmla="*/ 67 w 104"/>
              <a:gd name="T33" fmla="*/ 28 h 107"/>
              <a:gd name="T34" fmla="*/ 90 w 104"/>
              <a:gd name="T35" fmla="*/ 14 h 107"/>
              <a:gd name="T36" fmla="*/ 97 w 104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4"/>
              <a:gd name="T58" fmla="*/ 0 h 107"/>
              <a:gd name="T59" fmla="*/ 104 w 104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4" h="107">
                <a:moveTo>
                  <a:pt x="97" y="0"/>
                </a:moveTo>
                <a:lnTo>
                  <a:pt x="103" y="5"/>
                </a:lnTo>
                <a:lnTo>
                  <a:pt x="97" y="11"/>
                </a:lnTo>
                <a:lnTo>
                  <a:pt x="103" y="23"/>
                </a:lnTo>
                <a:lnTo>
                  <a:pt x="96" y="37"/>
                </a:lnTo>
                <a:lnTo>
                  <a:pt x="81" y="48"/>
                </a:lnTo>
                <a:lnTo>
                  <a:pt x="87" y="59"/>
                </a:lnTo>
                <a:lnTo>
                  <a:pt x="81" y="69"/>
                </a:lnTo>
                <a:lnTo>
                  <a:pt x="87" y="81"/>
                </a:lnTo>
                <a:lnTo>
                  <a:pt x="67" y="106"/>
                </a:lnTo>
                <a:lnTo>
                  <a:pt x="24" y="81"/>
                </a:lnTo>
                <a:lnTo>
                  <a:pt x="0" y="67"/>
                </a:lnTo>
                <a:lnTo>
                  <a:pt x="13" y="59"/>
                </a:lnTo>
                <a:lnTo>
                  <a:pt x="13" y="42"/>
                </a:lnTo>
                <a:lnTo>
                  <a:pt x="40" y="28"/>
                </a:lnTo>
                <a:lnTo>
                  <a:pt x="54" y="33"/>
                </a:lnTo>
                <a:lnTo>
                  <a:pt x="67" y="28"/>
                </a:lnTo>
                <a:lnTo>
                  <a:pt x="90" y="14"/>
                </a:lnTo>
                <a:lnTo>
                  <a:pt x="97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Freeform 8"/>
          <p:cNvSpPr>
            <a:spLocks/>
          </p:cNvSpPr>
          <p:nvPr/>
        </p:nvSpPr>
        <p:spPr bwMode="auto">
          <a:xfrm>
            <a:off x="4797326" y="5524500"/>
            <a:ext cx="146049" cy="120650"/>
          </a:xfrm>
          <a:custGeom>
            <a:avLst/>
            <a:gdLst>
              <a:gd name="T0" fmla="*/ 0 w 42"/>
              <a:gd name="T1" fmla="*/ 0 h 45"/>
              <a:gd name="T2" fmla="*/ 28 w 42"/>
              <a:gd name="T3" fmla="*/ 8 h 45"/>
              <a:gd name="T4" fmla="*/ 38 w 42"/>
              <a:gd name="T5" fmla="*/ 19 h 45"/>
              <a:gd name="T6" fmla="*/ 41 w 42"/>
              <a:gd name="T7" fmla="*/ 35 h 45"/>
              <a:gd name="T8" fmla="*/ 28 w 42"/>
              <a:gd name="T9" fmla="*/ 44 h 45"/>
              <a:gd name="T10" fmla="*/ 7 w 42"/>
              <a:gd name="T11" fmla="*/ 36 h 45"/>
              <a:gd name="T12" fmla="*/ 3 w 42"/>
              <a:gd name="T13" fmla="*/ 25 h 45"/>
              <a:gd name="T14" fmla="*/ 0 w 42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45"/>
              <a:gd name="T26" fmla="*/ 42 w 42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45">
                <a:moveTo>
                  <a:pt x="0" y="0"/>
                </a:moveTo>
                <a:lnTo>
                  <a:pt x="28" y="8"/>
                </a:lnTo>
                <a:lnTo>
                  <a:pt x="38" y="19"/>
                </a:lnTo>
                <a:lnTo>
                  <a:pt x="41" y="35"/>
                </a:lnTo>
                <a:lnTo>
                  <a:pt x="28" y="44"/>
                </a:lnTo>
                <a:lnTo>
                  <a:pt x="7" y="36"/>
                </a:lnTo>
                <a:lnTo>
                  <a:pt x="3" y="25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3" name="Freeform 9"/>
          <p:cNvSpPr>
            <a:spLocks/>
          </p:cNvSpPr>
          <p:nvPr/>
        </p:nvSpPr>
        <p:spPr bwMode="auto">
          <a:xfrm>
            <a:off x="5781575" y="5499100"/>
            <a:ext cx="99484" cy="101600"/>
          </a:xfrm>
          <a:custGeom>
            <a:avLst/>
            <a:gdLst>
              <a:gd name="T0" fmla="*/ 8 w 28"/>
              <a:gd name="T1" fmla="*/ 0 h 38"/>
              <a:gd name="T2" fmla="*/ 0 w 28"/>
              <a:gd name="T3" fmla="*/ 6 h 38"/>
              <a:gd name="T4" fmla="*/ 0 w 28"/>
              <a:gd name="T5" fmla="*/ 26 h 38"/>
              <a:gd name="T6" fmla="*/ 19 w 28"/>
              <a:gd name="T7" fmla="*/ 37 h 38"/>
              <a:gd name="T8" fmla="*/ 27 w 28"/>
              <a:gd name="T9" fmla="*/ 20 h 38"/>
              <a:gd name="T10" fmla="*/ 8 w 28"/>
              <a:gd name="T11" fmla="*/ 0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38"/>
              <a:gd name="T20" fmla="*/ 28 w 2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38">
                <a:moveTo>
                  <a:pt x="8" y="0"/>
                </a:moveTo>
                <a:lnTo>
                  <a:pt x="0" y="6"/>
                </a:lnTo>
                <a:lnTo>
                  <a:pt x="0" y="26"/>
                </a:lnTo>
                <a:lnTo>
                  <a:pt x="19" y="37"/>
                </a:lnTo>
                <a:lnTo>
                  <a:pt x="27" y="20"/>
                </a:lnTo>
                <a:lnTo>
                  <a:pt x="8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4" name="Group 10"/>
          <p:cNvGrpSpPr>
            <a:grpSpLocks/>
          </p:cNvGrpSpPr>
          <p:nvPr/>
        </p:nvGrpSpPr>
        <p:grpSpPr bwMode="auto">
          <a:xfrm>
            <a:off x="7195508" y="981076"/>
            <a:ext cx="2463800" cy="3097213"/>
            <a:chOff x="1594" y="1420"/>
            <a:chExt cx="709" cy="1162"/>
          </a:xfrm>
          <a:solidFill>
            <a:srgbClr val="00B9E4"/>
          </a:solidFill>
        </p:grpSpPr>
        <p:grpSp>
          <p:nvGrpSpPr>
            <p:cNvPr id="15" name="Group 11"/>
            <p:cNvGrpSpPr>
              <a:grpSpLocks/>
            </p:cNvGrpSpPr>
            <p:nvPr/>
          </p:nvGrpSpPr>
          <p:grpSpPr bwMode="auto">
            <a:xfrm>
              <a:off x="1594" y="1420"/>
              <a:ext cx="709" cy="1162"/>
              <a:chOff x="1594" y="1420"/>
              <a:chExt cx="709" cy="1162"/>
            </a:xfrm>
            <a:grpFill/>
          </p:grpSpPr>
          <p:sp>
            <p:nvSpPr>
              <p:cNvPr id="29" name="Freeform 12"/>
              <p:cNvSpPr>
                <a:spLocks/>
              </p:cNvSpPr>
              <p:nvPr/>
            </p:nvSpPr>
            <p:spPr bwMode="auto">
              <a:xfrm>
                <a:off x="1594" y="2510"/>
                <a:ext cx="46" cy="37"/>
              </a:xfrm>
              <a:custGeom>
                <a:avLst/>
                <a:gdLst>
                  <a:gd name="T0" fmla="*/ 39 w 46"/>
                  <a:gd name="T1" fmla="*/ 0 h 37"/>
                  <a:gd name="T2" fmla="*/ 21 w 46"/>
                  <a:gd name="T3" fmla="*/ 8 h 37"/>
                  <a:gd name="T4" fmla="*/ 0 w 46"/>
                  <a:gd name="T5" fmla="*/ 24 h 37"/>
                  <a:gd name="T6" fmla="*/ 3 w 46"/>
                  <a:gd name="T7" fmla="*/ 36 h 37"/>
                  <a:gd name="T8" fmla="*/ 14 w 46"/>
                  <a:gd name="T9" fmla="*/ 36 h 37"/>
                  <a:gd name="T10" fmla="*/ 45 w 46"/>
                  <a:gd name="T11" fmla="*/ 18 h 37"/>
                  <a:gd name="T12" fmla="*/ 39 w 4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7"/>
                  <a:gd name="T23" fmla="*/ 46 w 4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7">
                    <a:moveTo>
                      <a:pt x="39" y="0"/>
                    </a:moveTo>
                    <a:lnTo>
                      <a:pt x="21" y="8"/>
                    </a:lnTo>
                    <a:lnTo>
                      <a:pt x="0" y="24"/>
                    </a:lnTo>
                    <a:lnTo>
                      <a:pt x="3" y="36"/>
                    </a:lnTo>
                    <a:lnTo>
                      <a:pt x="14" y="36"/>
                    </a:lnTo>
                    <a:lnTo>
                      <a:pt x="45" y="18"/>
                    </a:lnTo>
                    <a:lnTo>
                      <a:pt x="3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0" name="Freeform 13"/>
              <p:cNvSpPr>
                <a:spLocks/>
              </p:cNvSpPr>
              <p:nvPr/>
            </p:nvSpPr>
            <p:spPr bwMode="auto">
              <a:xfrm>
                <a:off x="1639" y="1420"/>
                <a:ext cx="664" cy="1162"/>
              </a:xfrm>
              <a:custGeom>
                <a:avLst/>
                <a:gdLst>
                  <a:gd name="T0" fmla="*/ 181 w 664"/>
                  <a:gd name="T1" fmla="*/ 1123 h 1162"/>
                  <a:gd name="T2" fmla="*/ 141 w 664"/>
                  <a:gd name="T3" fmla="*/ 1094 h 1162"/>
                  <a:gd name="T4" fmla="*/ 90 w 664"/>
                  <a:gd name="T5" fmla="*/ 1085 h 1162"/>
                  <a:gd name="T6" fmla="*/ 90 w 664"/>
                  <a:gd name="T7" fmla="*/ 994 h 1162"/>
                  <a:gd name="T8" fmla="*/ 67 w 664"/>
                  <a:gd name="T9" fmla="*/ 933 h 1162"/>
                  <a:gd name="T10" fmla="*/ 62 w 664"/>
                  <a:gd name="T11" fmla="*/ 885 h 1162"/>
                  <a:gd name="T12" fmla="*/ 46 w 664"/>
                  <a:gd name="T13" fmla="*/ 842 h 1162"/>
                  <a:gd name="T14" fmla="*/ 79 w 664"/>
                  <a:gd name="T15" fmla="*/ 799 h 1162"/>
                  <a:gd name="T16" fmla="*/ 96 w 664"/>
                  <a:gd name="T17" fmla="*/ 761 h 1162"/>
                  <a:gd name="T18" fmla="*/ 163 w 664"/>
                  <a:gd name="T19" fmla="*/ 713 h 1162"/>
                  <a:gd name="T20" fmla="*/ 208 w 664"/>
                  <a:gd name="T21" fmla="*/ 657 h 1162"/>
                  <a:gd name="T22" fmla="*/ 242 w 664"/>
                  <a:gd name="T23" fmla="*/ 609 h 1162"/>
                  <a:gd name="T24" fmla="*/ 271 w 664"/>
                  <a:gd name="T25" fmla="*/ 576 h 1162"/>
                  <a:gd name="T26" fmla="*/ 275 w 664"/>
                  <a:gd name="T27" fmla="*/ 543 h 1162"/>
                  <a:gd name="T28" fmla="*/ 265 w 664"/>
                  <a:gd name="T29" fmla="*/ 509 h 1162"/>
                  <a:gd name="T30" fmla="*/ 231 w 664"/>
                  <a:gd name="T31" fmla="*/ 495 h 1162"/>
                  <a:gd name="T32" fmla="*/ 181 w 664"/>
                  <a:gd name="T33" fmla="*/ 404 h 1162"/>
                  <a:gd name="T34" fmla="*/ 186 w 664"/>
                  <a:gd name="T35" fmla="*/ 328 h 1162"/>
                  <a:gd name="T36" fmla="*/ 163 w 664"/>
                  <a:gd name="T37" fmla="*/ 253 h 1162"/>
                  <a:gd name="T38" fmla="*/ 123 w 664"/>
                  <a:gd name="T39" fmla="*/ 204 h 1162"/>
                  <a:gd name="T40" fmla="*/ 46 w 664"/>
                  <a:gd name="T41" fmla="*/ 167 h 1162"/>
                  <a:gd name="T42" fmla="*/ 17 w 664"/>
                  <a:gd name="T43" fmla="*/ 128 h 1162"/>
                  <a:gd name="T44" fmla="*/ 23 w 664"/>
                  <a:gd name="T45" fmla="*/ 100 h 1162"/>
                  <a:gd name="T46" fmla="*/ 73 w 664"/>
                  <a:gd name="T47" fmla="*/ 123 h 1162"/>
                  <a:gd name="T48" fmla="*/ 163 w 664"/>
                  <a:gd name="T49" fmla="*/ 142 h 1162"/>
                  <a:gd name="T50" fmla="*/ 198 w 664"/>
                  <a:gd name="T51" fmla="*/ 162 h 1162"/>
                  <a:gd name="T52" fmla="*/ 242 w 664"/>
                  <a:gd name="T53" fmla="*/ 128 h 1162"/>
                  <a:gd name="T54" fmla="*/ 271 w 664"/>
                  <a:gd name="T55" fmla="*/ 100 h 1162"/>
                  <a:gd name="T56" fmla="*/ 265 w 664"/>
                  <a:gd name="T57" fmla="*/ 47 h 1162"/>
                  <a:gd name="T58" fmla="*/ 310 w 664"/>
                  <a:gd name="T59" fmla="*/ 24 h 1162"/>
                  <a:gd name="T60" fmla="*/ 371 w 664"/>
                  <a:gd name="T61" fmla="*/ 33 h 1162"/>
                  <a:gd name="T62" fmla="*/ 371 w 664"/>
                  <a:gd name="T63" fmla="*/ 76 h 1162"/>
                  <a:gd name="T64" fmla="*/ 321 w 664"/>
                  <a:gd name="T65" fmla="*/ 119 h 1162"/>
                  <a:gd name="T66" fmla="*/ 377 w 664"/>
                  <a:gd name="T67" fmla="*/ 109 h 1162"/>
                  <a:gd name="T68" fmla="*/ 383 w 664"/>
                  <a:gd name="T69" fmla="*/ 38 h 1162"/>
                  <a:gd name="T70" fmla="*/ 417 w 664"/>
                  <a:gd name="T71" fmla="*/ 81 h 1162"/>
                  <a:gd name="T72" fmla="*/ 406 w 664"/>
                  <a:gd name="T73" fmla="*/ 148 h 1162"/>
                  <a:gd name="T74" fmla="*/ 449 w 664"/>
                  <a:gd name="T75" fmla="*/ 204 h 1162"/>
                  <a:gd name="T76" fmla="*/ 477 w 664"/>
                  <a:gd name="T77" fmla="*/ 257 h 1162"/>
                  <a:gd name="T78" fmla="*/ 482 w 664"/>
                  <a:gd name="T79" fmla="*/ 337 h 1162"/>
                  <a:gd name="T80" fmla="*/ 528 w 664"/>
                  <a:gd name="T81" fmla="*/ 452 h 1162"/>
                  <a:gd name="T82" fmla="*/ 544 w 664"/>
                  <a:gd name="T83" fmla="*/ 576 h 1162"/>
                  <a:gd name="T84" fmla="*/ 567 w 664"/>
                  <a:gd name="T85" fmla="*/ 666 h 1162"/>
                  <a:gd name="T86" fmla="*/ 634 w 664"/>
                  <a:gd name="T87" fmla="*/ 727 h 1162"/>
                  <a:gd name="T88" fmla="*/ 663 w 664"/>
                  <a:gd name="T89" fmla="*/ 776 h 1162"/>
                  <a:gd name="T90" fmla="*/ 630 w 664"/>
                  <a:gd name="T91" fmla="*/ 875 h 1162"/>
                  <a:gd name="T92" fmla="*/ 613 w 664"/>
                  <a:gd name="T93" fmla="*/ 928 h 1162"/>
                  <a:gd name="T94" fmla="*/ 578 w 664"/>
                  <a:gd name="T95" fmla="*/ 957 h 1162"/>
                  <a:gd name="T96" fmla="*/ 494 w 664"/>
                  <a:gd name="T97" fmla="*/ 1028 h 1162"/>
                  <a:gd name="T98" fmla="*/ 455 w 664"/>
                  <a:gd name="T99" fmla="*/ 1061 h 1162"/>
                  <a:gd name="T100" fmla="*/ 406 w 664"/>
                  <a:gd name="T101" fmla="*/ 1080 h 1162"/>
                  <a:gd name="T102" fmla="*/ 327 w 664"/>
                  <a:gd name="T103" fmla="*/ 1099 h 1162"/>
                  <a:gd name="T104" fmla="*/ 248 w 664"/>
                  <a:gd name="T105" fmla="*/ 1128 h 1162"/>
                  <a:gd name="T106" fmla="*/ 186 w 664"/>
                  <a:gd name="T107" fmla="*/ 1161 h 11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4"/>
                  <a:gd name="T163" fmla="*/ 0 h 1162"/>
                  <a:gd name="T164" fmla="*/ 664 w 664"/>
                  <a:gd name="T165" fmla="*/ 1162 h 11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4" h="1162">
                    <a:moveTo>
                      <a:pt x="186" y="1161"/>
                    </a:moveTo>
                    <a:lnTo>
                      <a:pt x="181" y="1123"/>
                    </a:lnTo>
                    <a:lnTo>
                      <a:pt x="158" y="1103"/>
                    </a:lnTo>
                    <a:lnTo>
                      <a:pt x="141" y="1094"/>
                    </a:lnTo>
                    <a:lnTo>
                      <a:pt x="113" y="1085"/>
                    </a:lnTo>
                    <a:lnTo>
                      <a:pt x="90" y="1085"/>
                    </a:lnTo>
                    <a:lnTo>
                      <a:pt x="79" y="1066"/>
                    </a:lnTo>
                    <a:lnTo>
                      <a:pt x="90" y="994"/>
                    </a:lnTo>
                    <a:lnTo>
                      <a:pt x="85" y="952"/>
                    </a:lnTo>
                    <a:lnTo>
                      <a:pt x="67" y="933"/>
                    </a:lnTo>
                    <a:lnTo>
                      <a:pt x="56" y="924"/>
                    </a:lnTo>
                    <a:lnTo>
                      <a:pt x="62" y="885"/>
                    </a:lnTo>
                    <a:lnTo>
                      <a:pt x="56" y="861"/>
                    </a:lnTo>
                    <a:lnTo>
                      <a:pt x="46" y="842"/>
                    </a:lnTo>
                    <a:lnTo>
                      <a:pt x="62" y="799"/>
                    </a:lnTo>
                    <a:lnTo>
                      <a:pt x="79" y="799"/>
                    </a:lnTo>
                    <a:lnTo>
                      <a:pt x="90" y="790"/>
                    </a:lnTo>
                    <a:lnTo>
                      <a:pt x="96" y="761"/>
                    </a:lnTo>
                    <a:lnTo>
                      <a:pt x="129" y="738"/>
                    </a:lnTo>
                    <a:lnTo>
                      <a:pt x="163" y="713"/>
                    </a:lnTo>
                    <a:lnTo>
                      <a:pt x="169" y="685"/>
                    </a:lnTo>
                    <a:lnTo>
                      <a:pt x="208" y="657"/>
                    </a:lnTo>
                    <a:lnTo>
                      <a:pt x="248" y="623"/>
                    </a:lnTo>
                    <a:lnTo>
                      <a:pt x="242" y="609"/>
                    </a:lnTo>
                    <a:lnTo>
                      <a:pt x="242" y="590"/>
                    </a:lnTo>
                    <a:lnTo>
                      <a:pt x="271" y="576"/>
                    </a:lnTo>
                    <a:lnTo>
                      <a:pt x="281" y="571"/>
                    </a:lnTo>
                    <a:lnTo>
                      <a:pt x="275" y="543"/>
                    </a:lnTo>
                    <a:lnTo>
                      <a:pt x="275" y="514"/>
                    </a:lnTo>
                    <a:lnTo>
                      <a:pt x="265" y="509"/>
                    </a:lnTo>
                    <a:lnTo>
                      <a:pt x="248" y="514"/>
                    </a:lnTo>
                    <a:lnTo>
                      <a:pt x="231" y="495"/>
                    </a:lnTo>
                    <a:lnTo>
                      <a:pt x="214" y="443"/>
                    </a:lnTo>
                    <a:lnTo>
                      <a:pt x="181" y="404"/>
                    </a:lnTo>
                    <a:lnTo>
                      <a:pt x="192" y="352"/>
                    </a:lnTo>
                    <a:lnTo>
                      <a:pt x="186" y="328"/>
                    </a:lnTo>
                    <a:lnTo>
                      <a:pt x="146" y="295"/>
                    </a:lnTo>
                    <a:lnTo>
                      <a:pt x="163" y="253"/>
                    </a:lnTo>
                    <a:lnTo>
                      <a:pt x="152" y="228"/>
                    </a:lnTo>
                    <a:lnTo>
                      <a:pt x="123" y="204"/>
                    </a:lnTo>
                    <a:lnTo>
                      <a:pt x="106" y="219"/>
                    </a:lnTo>
                    <a:lnTo>
                      <a:pt x="46" y="167"/>
                    </a:lnTo>
                    <a:lnTo>
                      <a:pt x="29" y="148"/>
                    </a:lnTo>
                    <a:lnTo>
                      <a:pt x="17" y="128"/>
                    </a:lnTo>
                    <a:lnTo>
                      <a:pt x="0" y="119"/>
                    </a:lnTo>
                    <a:lnTo>
                      <a:pt x="23" y="100"/>
                    </a:lnTo>
                    <a:lnTo>
                      <a:pt x="56" y="100"/>
                    </a:lnTo>
                    <a:lnTo>
                      <a:pt x="73" y="123"/>
                    </a:lnTo>
                    <a:lnTo>
                      <a:pt x="119" y="167"/>
                    </a:lnTo>
                    <a:lnTo>
                      <a:pt x="163" y="142"/>
                    </a:lnTo>
                    <a:lnTo>
                      <a:pt x="192" y="148"/>
                    </a:lnTo>
                    <a:lnTo>
                      <a:pt x="198" y="162"/>
                    </a:lnTo>
                    <a:lnTo>
                      <a:pt x="231" y="167"/>
                    </a:lnTo>
                    <a:lnTo>
                      <a:pt x="242" y="128"/>
                    </a:lnTo>
                    <a:lnTo>
                      <a:pt x="259" y="114"/>
                    </a:lnTo>
                    <a:lnTo>
                      <a:pt x="271" y="100"/>
                    </a:lnTo>
                    <a:lnTo>
                      <a:pt x="271" y="86"/>
                    </a:lnTo>
                    <a:lnTo>
                      <a:pt x="265" y="47"/>
                    </a:lnTo>
                    <a:lnTo>
                      <a:pt x="293" y="24"/>
                    </a:lnTo>
                    <a:lnTo>
                      <a:pt x="310" y="24"/>
                    </a:lnTo>
                    <a:lnTo>
                      <a:pt x="338" y="0"/>
                    </a:lnTo>
                    <a:lnTo>
                      <a:pt x="371" y="33"/>
                    </a:lnTo>
                    <a:lnTo>
                      <a:pt x="383" y="47"/>
                    </a:lnTo>
                    <a:lnTo>
                      <a:pt x="371" y="76"/>
                    </a:lnTo>
                    <a:lnTo>
                      <a:pt x="344" y="95"/>
                    </a:lnTo>
                    <a:lnTo>
                      <a:pt x="321" y="119"/>
                    </a:lnTo>
                    <a:lnTo>
                      <a:pt x="327" y="142"/>
                    </a:lnTo>
                    <a:lnTo>
                      <a:pt x="377" y="109"/>
                    </a:lnTo>
                    <a:lnTo>
                      <a:pt x="377" y="81"/>
                    </a:lnTo>
                    <a:lnTo>
                      <a:pt x="383" y="38"/>
                    </a:lnTo>
                    <a:lnTo>
                      <a:pt x="400" y="28"/>
                    </a:lnTo>
                    <a:lnTo>
                      <a:pt x="417" y="81"/>
                    </a:lnTo>
                    <a:lnTo>
                      <a:pt x="417" y="128"/>
                    </a:lnTo>
                    <a:lnTo>
                      <a:pt x="406" y="148"/>
                    </a:lnTo>
                    <a:lnTo>
                      <a:pt x="406" y="176"/>
                    </a:lnTo>
                    <a:lnTo>
                      <a:pt x="449" y="204"/>
                    </a:lnTo>
                    <a:lnTo>
                      <a:pt x="449" y="223"/>
                    </a:lnTo>
                    <a:lnTo>
                      <a:pt x="477" y="257"/>
                    </a:lnTo>
                    <a:lnTo>
                      <a:pt x="488" y="281"/>
                    </a:lnTo>
                    <a:lnTo>
                      <a:pt x="482" y="337"/>
                    </a:lnTo>
                    <a:lnTo>
                      <a:pt x="500" y="400"/>
                    </a:lnTo>
                    <a:lnTo>
                      <a:pt x="528" y="452"/>
                    </a:lnTo>
                    <a:lnTo>
                      <a:pt x="522" y="529"/>
                    </a:lnTo>
                    <a:lnTo>
                      <a:pt x="544" y="576"/>
                    </a:lnTo>
                    <a:lnTo>
                      <a:pt x="557" y="595"/>
                    </a:lnTo>
                    <a:lnTo>
                      <a:pt x="567" y="666"/>
                    </a:lnTo>
                    <a:lnTo>
                      <a:pt x="578" y="695"/>
                    </a:lnTo>
                    <a:lnTo>
                      <a:pt x="634" y="727"/>
                    </a:lnTo>
                    <a:lnTo>
                      <a:pt x="663" y="757"/>
                    </a:lnTo>
                    <a:lnTo>
                      <a:pt x="663" y="776"/>
                    </a:lnTo>
                    <a:lnTo>
                      <a:pt x="640" y="866"/>
                    </a:lnTo>
                    <a:lnTo>
                      <a:pt x="630" y="875"/>
                    </a:lnTo>
                    <a:lnTo>
                      <a:pt x="640" y="894"/>
                    </a:lnTo>
                    <a:lnTo>
                      <a:pt x="613" y="928"/>
                    </a:lnTo>
                    <a:lnTo>
                      <a:pt x="578" y="942"/>
                    </a:lnTo>
                    <a:lnTo>
                      <a:pt x="578" y="957"/>
                    </a:lnTo>
                    <a:lnTo>
                      <a:pt x="528" y="1013"/>
                    </a:lnTo>
                    <a:lnTo>
                      <a:pt x="494" y="1028"/>
                    </a:lnTo>
                    <a:lnTo>
                      <a:pt x="488" y="1061"/>
                    </a:lnTo>
                    <a:lnTo>
                      <a:pt x="455" y="1061"/>
                    </a:lnTo>
                    <a:lnTo>
                      <a:pt x="438" y="1071"/>
                    </a:lnTo>
                    <a:lnTo>
                      <a:pt x="406" y="1080"/>
                    </a:lnTo>
                    <a:lnTo>
                      <a:pt x="360" y="1075"/>
                    </a:lnTo>
                    <a:lnTo>
                      <a:pt x="327" y="1099"/>
                    </a:lnTo>
                    <a:lnTo>
                      <a:pt x="287" y="1119"/>
                    </a:lnTo>
                    <a:lnTo>
                      <a:pt x="248" y="1128"/>
                    </a:lnTo>
                    <a:lnTo>
                      <a:pt x="219" y="1147"/>
                    </a:lnTo>
                    <a:lnTo>
                      <a:pt x="186" y="116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6" name="Group 14"/>
            <p:cNvGrpSpPr>
              <a:grpSpLocks/>
            </p:cNvGrpSpPr>
            <p:nvPr/>
          </p:nvGrpSpPr>
          <p:grpSpPr bwMode="auto">
            <a:xfrm>
              <a:off x="1832" y="1834"/>
              <a:ext cx="428" cy="593"/>
              <a:chOff x="1832" y="1834"/>
              <a:chExt cx="428" cy="593"/>
            </a:xfrm>
            <a:grpFill/>
          </p:grpSpPr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2070" y="1834"/>
                <a:ext cx="19" cy="31"/>
              </a:xfrm>
              <a:custGeom>
                <a:avLst/>
                <a:gdLst>
                  <a:gd name="T0" fmla="*/ 11 w 19"/>
                  <a:gd name="T1" fmla="*/ 3 h 31"/>
                  <a:gd name="T2" fmla="*/ 0 w 19"/>
                  <a:gd name="T3" fmla="*/ 0 h 31"/>
                  <a:gd name="T4" fmla="*/ 10 w 19"/>
                  <a:gd name="T5" fmla="*/ 30 h 31"/>
                  <a:gd name="T6" fmla="*/ 18 w 19"/>
                  <a:gd name="T7" fmla="*/ 23 h 31"/>
                  <a:gd name="T8" fmla="*/ 11 w 19"/>
                  <a:gd name="T9" fmla="*/ 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1"/>
                  <a:gd name="T17" fmla="*/ 19 w 1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1">
                    <a:moveTo>
                      <a:pt x="11" y="3"/>
                    </a:moveTo>
                    <a:lnTo>
                      <a:pt x="0" y="0"/>
                    </a:lnTo>
                    <a:lnTo>
                      <a:pt x="10" y="30"/>
                    </a:lnTo>
                    <a:lnTo>
                      <a:pt x="18" y="23"/>
                    </a:lnTo>
                    <a:lnTo>
                      <a:pt x="11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2118" y="1942"/>
                <a:ext cx="20" cy="55"/>
              </a:xfrm>
              <a:custGeom>
                <a:avLst/>
                <a:gdLst>
                  <a:gd name="T0" fmla="*/ 19 w 20"/>
                  <a:gd name="T1" fmla="*/ 0 h 55"/>
                  <a:gd name="T2" fmla="*/ 0 w 20"/>
                  <a:gd name="T3" fmla="*/ 11 h 55"/>
                  <a:gd name="T4" fmla="*/ 0 w 20"/>
                  <a:gd name="T5" fmla="*/ 54 h 55"/>
                  <a:gd name="T6" fmla="*/ 10 w 20"/>
                  <a:gd name="T7" fmla="*/ 34 h 55"/>
                  <a:gd name="T8" fmla="*/ 13 w 20"/>
                  <a:gd name="T9" fmla="*/ 11 h 55"/>
                  <a:gd name="T10" fmla="*/ 6 w 20"/>
                  <a:gd name="T11" fmla="*/ 10 h 55"/>
                  <a:gd name="T12" fmla="*/ 19 w 20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55"/>
                  <a:gd name="T23" fmla="*/ 20 w 20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55">
                    <a:moveTo>
                      <a:pt x="19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10" y="34"/>
                    </a:lnTo>
                    <a:lnTo>
                      <a:pt x="13" y="11"/>
                    </a:lnTo>
                    <a:lnTo>
                      <a:pt x="6" y="1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2157" y="2023"/>
                <a:ext cx="33" cy="34"/>
              </a:xfrm>
              <a:custGeom>
                <a:avLst/>
                <a:gdLst>
                  <a:gd name="T0" fmla="*/ 7 w 33"/>
                  <a:gd name="T1" fmla="*/ 0 h 34"/>
                  <a:gd name="T2" fmla="*/ 0 w 33"/>
                  <a:gd name="T3" fmla="*/ 9 h 34"/>
                  <a:gd name="T4" fmla="*/ 10 w 33"/>
                  <a:gd name="T5" fmla="*/ 33 h 34"/>
                  <a:gd name="T6" fmla="*/ 29 w 33"/>
                  <a:gd name="T7" fmla="*/ 25 h 34"/>
                  <a:gd name="T8" fmla="*/ 32 w 33"/>
                  <a:gd name="T9" fmla="*/ 14 h 34"/>
                  <a:gd name="T10" fmla="*/ 7 w 3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4"/>
                  <a:gd name="T20" fmla="*/ 33 w 3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4">
                    <a:moveTo>
                      <a:pt x="7" y="0"/>
                    </a:moveTo>
                    <a:lnTo>
                      <a:pt x="0" y="9"/>
                    </a:lnTo>
                    <a:lnTo>
                      <a:pt x="10" y="33"/>
                    </a:lnTo>
                    <a:lnTo>
                      <a:pt x="29" y="25"/>
                    </a:lnTo>
                    <a:lnTo>
                      <a:pt x="32" y="14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2000" y="2017"/>
                <a:ext cx="61" cy="51"/>
              </a:xfrm>
              <a:custGeom>
                <a:avLst/>
                <a:gdLst>
                  <a:gd name="T0" fmla="*/ 60 w 61"/>
                  <a:gd name="T1" fmla="*/ 22 h 51"/>
                  <a:gd name="T2" fmla="*/ 48 w 61"/>
                  <a:gd name="T3" fmla="*/ 22 h 51"/>
                  <a:gd name="T4" fmla="*/ 32 w 61"/>
                  <a:gd name="T5" fmla="*/ 0 h 51"/>
                  <a:gd name="T6" fmla="*/ 20 w 61"/>
                  <a:gd name="T7" fmla="*/ 14 h 51"/>
                  <a:gd name="T8" fmla="*/ 3 w 61"/>
                  <a:gd name="T9" fmla="*/ 9 h 51"/>
                  <a:gd name="T10" fmla="*/ 0 w 61"/>
                  <a:gd name="T11" fmla="*/ 22 h 51"/>
                  <a:gd name="T12" fmla="*/ 9 w 61"/>
                  <a:gd name="T13" fmla="*/ 31 h 51"/>
                  <a:gd name="T14" fmla="*/ 9 w 61"/>
                  <a:gd name="T15" fmla="*/ 41 h 51"/>
                  <a:gd name="T16" fmla="*/ 20 w 61"/>
                  <a:gd name="T17" fmla="*/ 50 h 51"/>
                  <a:gd name="T18" fmla="*/ 32 w 61"/>
                  <a:gd name="T19" fmla="*/ 42 h 51"/>
                  <a:gd name="T20" fmla="*/ 53 w 61"/>
                  <a:gd name="T21" fmla="*/ 47 h 51"/>
                  <a:gd name="T22" fmla="*/ 60 w 61"/>
                  <a:gd name="T23" fmla="*/ 22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51"/>
                  <a:gd name="T38" fmla="*/ 61 w 61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51">
                    <a:moveTo>
                      <a:pt x="60" y="22"/>
                    </a:moveTo>
                    <a:lnTo>
                      <a:pt x="48" y="22"/>
                    </a:lnTo>
                    <a:lnTo>
                      <a:pt x="32" y="0"/>
                    </a:lnTo>
                    <a:lnTo>
                      <a:pt x="20" y="14"/>
                    </a:lnTo>
                    <a:lnTo>
                      <a:pt x="3" y="9"/>
                    </a:lnTo>
                    <a:lnTo>
                      <a:pt x="0" y="22"/>
                    </a:lnTo>
                    <a:lnTo>
                      <a:pt x="9" y="31"/>
                    </a:lnTo>
                    <a:lnTo>
                      <a:pt x="9" y="41"/>
                    </a:lnTo>
                    <a:lnTo>
                      <a:pt x="20" y="50"/>
                    </a:lnTo>
                    <a:lnTo>
                      <a:pt x="32" y="42"/>
                    </a:lnTo>
                    <a:lnTo>
                      <a:pt x="53" y="47"/>
                    </a:lnTo>
                    <a:lnTo>
                      <a:pt x="60" y="2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2143" y="2144"/>
                <a:ext cx="92" cy="53"/>
              </a:xfrm>
              <a:custGeom>
                <a:avLst/>
                <a:gdLst>
                  <a:gd name="T0" fmla="*/ 11 w 92"/>
                  <a:gd name="T1" fmla="*/ 0 h 53"/>
                  <a:gd name="T2" fmla="*/ 0 w 92"/>
                  <a:gd name="T3" fmla="*/ 5 h 53"/>
                  <a:gd name="T4" fmla="*/ 33 w 92"/>
                  <a:gd name="T5" fmla="*/ 31 h 53"/>
                  <a:gd name="T6" fmla="*/ 44 w 92"/>
                  <a:gd name="T7" fmla="*/ 31 h 53"/>
                  <a:gd name="T8" fmla="*/ 80 w 92"/>
                  <a:gd name="T9" fmla="*/ 52 h 53"/>
                  <a:gd name="T10" fmla="*/ 91 w 92"/>
                  <a:gd name="T11" fmla="*/ 43 h 53"/>
                  <a:gd name="T12" fmla="*/ 82 w 92"/>
                  <a:gd name="T13" fmla="*/ 21 h 53"/>
                  <a:gd name="T14" fmla="*/ 80 w 92"/>
                  <a:gd name="T15" fmla="*/ 9 h 53"/>
                  <a:gd name="T16" fmla="*/ 53 w 92"/>
                  <a:gd name="T17" fmla="*/ 9 h 53"/>
                  <a:gd name="T18" fmla="*/ 33 w 92"/>
                  <a:gd name="T19" fmla="*/ 0 h 53"/>
                  <a:gd name="T20" fmla="*/ 11 w 92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53"/>
                  <a:gd name="T35" fmla="*/ 92 w 9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53">
                    <a:moveTo>
                      <a:pt x="11" y="0"/>
                    </a:moveTo>
                    <a:lnTo>
                      <a:pt x="0" y="5"/>
                    </a:lnTo>
                    <a:lnTo>
                      <a:pt x="33" y="31"/>
                    </a:lnTo>
                    <a:lnTo>
                      <a:pt x="44" y="31"/>
                    </a:lnTo>
                    <a:lnTo>
                      <a:pt x="80" y="52"/>
                    </a:lnTo>
                    <a:lnTo>
                      <a:pt x="91" y="43"/>
                    </a:lnTo>
                    <a:lnTo>
                      <a:pt x="82" y="21"/>
                    </a:lnTo>
                    <a:lnTo>
                      <a:pt x="80" y="9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1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1959" y="2171"/>
                <a:ext cx="58" cy="77"/>
              </a:xfrm>
              <a:custGeom>
                <a:avLst/>
                <a:gdLst>
                  <a:gd name="T0" fmla="*/ 51 w 58"/>
                  <a:gd name="T1" fmla="*/ 0 h 77"/>
                  <a:gd name="T2" fmla="*/ 57 w 58"/>
                  <a:gd name="T3" fmla="*/ 14 h 77"/>
                  <a:gd name="T4" fmla="*/ 29 w 58"/>
                  <a:gd name="T5" fmla="*/ 50 h 77"/>
                  <a:gd name="T6" fmla="*/ 31 w 58"/>
                  <a:gd name="T7" fmla="*/ 62 h 77"/>
                  <a:gd name="T8" fmla="*/ 14 w 58"/>
                  <a:gd name="T9" fmla="*/ 76 h 77"/>
                  <a:gd name="T10" fmla="*/ 0 w 58"/>
                  <a:gd name="T11" fmla="*/ 64 h 77"/>
                  <a:gd name="T12" fmla="*/ 6 w 58"/>
                  <a:gd name="T13" fmla="*/ 54 h 77"/>
                  <a:gd name="T14" fmla="*/ 9 w 58"/>
                  <a:gd name="T15" fmla="*/ 31 h 77"/>
                  <a:gd name="T16" fmla="*/ 23 w 58"/>
                  <a:gd name="T17" fmla="*/ 17 h 77"/>
                  <a:gd name="T18" fmla="*/ 6 w 58"/>
                  <a:gd name="T19" fmla="*/ 5 h 77"/>
                  <a:gd name="T20" fmla="*/ 17 w 58"/>
                  <a:gd name="T21" fmla="*/ 0 h 77"/>
                  <a:gd name="T22" fmla="*/ 34 w 58"/>
                  <a:gd name="T23" fmla="*/ 8 h 77"/>
                  <a:gd name="T24" fmla="*/ 51 w 58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77"/>
                  <a:gd name="T41" fmla="*/ 58 w 58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77">
                    <a:moveTo>
                      <a:pt x="51" y="0"/>
                    </a:moveTo>
                    <a:lnTo>
                      <a:pt x="57" y="14"/>
                    </a:lnTo>
                    <a:lnTo>
                      <a:pt x="29" y="50"/>
                    </a:lnTo>
                    <a:lnTo>
                      <a:pt x="31" y="62"/>
                    </a:lnTo>
                    <a:lnTo>
                      <a:pt x="14" y="76"/>
                    </a:lnTo>
                    <a:lnTo>
                      <a:pt x="0" y="64"/>
                    </a:lnTo>
                    <a:lnTo>
                      <a:pt x="6" y="54"/>
                    </a:lnTo>
                    <a:lnTo>
                      <a:pt x="9" y="31"/>
                    </a:lnTo>
                    <a:lnTo>
                      <a:pt x="23" y="17"/>
                    </a:lnTo>
                    <a:lnTo>
                      <a:pt x="6" y="5"/>
                    </a:lnTo>
                    <a:lnTo>
                      <a:pt x="17" y="0"/>
                    </a:lnTo>
                    <a:lnTo>
                      <a:pt x="34" y="8"/>
                    </a:lnTo>
                    <a:lnTo>
                      <a:pt x="5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1987" y="2222"/>
                <a:ext cx="50" cy="73"/>
              </a:xfrm>
              <a:custGeom>
                <a:avLst/>
                <a:gdLst>
                  <a:gd name="T0" fmla="*/ 43 w 50"/>
                  <a:gd name="T1" fmla="*/ 0 h 73"/>
                  <a:gd name="T2" fmla="*/ 32 w 50"/>
                  <a:gd name="T3" fmla="*/ 0 h 73"/>
                  <a:gd name="T4" fmla="*/ 32 w 50"/>
                  <a:gd name="T5" fmla="*/ 5 h 73"/>
                  <a:gd name="T6" fmla="*/ 32 w 50"/>
                  <a:gd name="T7" fmla="*/ 9 h 73"/>
                  <a:gd name="T8" fmla="*/ 32 w 50"/>
                  <a:gd name="T9" fmla="*/ 14 h 73"/>
                  <a:gd name="T10" fmla="*/ 23 w 50"/>
                  <a:gd name="T11" fmla="*/ 27 h 73"/>
                  <a:gd name="T12" fmla="*/ 9 w 50"/>
                  <a:gd name="T13" fmla="*/ 39 h 73"/>
                  <a:gd name="T14" fmla="*/ 12 w 50"/>
                  <a:gd name="T15" fmla="*/ 48 h 73"/>
                  <a:gd name="T16" fmla="*/ 0 w 50"/>
                  <a:gd name="T17" fmla="*/ 63 h 73"/>
                  <a:gd name="T18" fmla="*/ 12 w 50"/>
                  <a:gd name="T19" fmla="*/ 72 h 73"/>
                  <a:gd name="T20" fmla="*/ 43 w 50"/>
                  <a:gd name="T21" fmla="*/ 33 h 73"/>
                  <a:gd name="T22" fmla="*/ 43 w 50"/>
                  <a:gd name="T23" fmla="*/ 24 h 73"/>
                  <a:gd name="T24" fmla="*/ 49 w 50"/>
                  <a:gd name="T25" fmla="*/ 14 h 73"/>
                  <a:gd name="T26" fmla="*/ 43 w 50"/>
                  <a:gd name="T27" fmla="*/ 0 h 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73"/>
                  <a:gd name="T44" fmla="*/ 50 w 50"/>
                  <a:gd name="T45" fmla="*/ 73 h 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73">
                    <a:moveTo>
                      <a:pt x="43" y="0"/>
                    </a:move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23" y="27"/>
                    </a:lnTo>
                    <a:lnTo>
                      <a:pt x="9" y="39"/>
                    </a:lnTo>
                    <a:lnTo>
                      <a:pt x="12" y="48"/>
                    </a:lnTo>
                    <a:lnTo>
                      <a:pt x="0" y="63"/>
                    </a:lnTo>
                    <a:lnTo>
                      <a:pt x="12" y="72"/>
                    </a:lnTo>
                    <a:lnTo>
                      <a:pt x="43" y="33"/>
                    </a:lnTo>
                    <a:lnTo>
                      <a:pt x="43" y="24"/>
                    </a:lnTo>
                    <a:lnTo>
                      <a:pt x="49" y="14"/>
                    </a:lnTo>
                    <a:lnTo>
                      <a:pt x="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1832" y="2308"/>
                <a:ext cx="65" cy="108"/>
              </a:xfrm>
              <a:custGeom>
                <a:avLst/>
                <a:gdLst>
                  <a:gd name="T0" fmla="*/ 42 w 65"/>
                  <a:gd name="T1" fmla="*/ 3 h 108"/>
                  <a:gd name="T2" fmla="*/ 36 w 65"/>
                  <a:gd name="T3" fmla="*/ 5 h 108"/>
                  <a:gd name="T4" fmla="*/ 25 w 65"/>
                  <a:gd name="T5" fmla="*/ 0 h 108"/>
                  <a:gd name="T6" fmla="*/ 6 w 65"/>
                  <a:gd name="T7" fmla="*/ 3 h 108"/>
                  <a:gd name="T8" fmla="*/ 6 w 65"/>
                  <a:gd name="T9" fmla="*/ 27 h 108"/>
                  <a:gd name="T10" fmla="*/ 16 w 65"/>
                  <a:gd name="T11" fmla="*/ 30 h 108"/>
                  <a:gd name="T12" fmla="*/ 16 w 65"/>
                  <a:gd name="T13" fmla="*/ 20 h 108"/>
                  <a:gd name="T14" fmla="*/ 33 w 65"/>
                  <a:gd name="T15" fmla="*/ 38 h 108"/>
                  <a:gd name="T16" fmla="*/ 28 w 65"/>
                  <a:gd name="T17" fmla="*/ 53 h 108"/>
                  <a:gd name="T18" fmla="*/ 15 w 65"/>
                  <a:gd name="T19" fmla="*/ 62 h 108"/>
                  <a:gd name="T20" fmla="*/ 9 w 65"/>
                  <a:gd name="T21" fmla="*/ 84 h 108"/>
                  <a:gd name="T22" fmla="*/ 0 w 65"/>
                  <a:gd name="T23" fmla="*/ 95 h 108"/>
                  <a:gd name="T24" fmla="*/ 12 w 65"/>
                  <a:gd name="T25" fmla="*/ 107 h 108"/>
                  <a:gd name="T26" fmla="*/ 45 w 65"/>
                  <a:gd name="T27" fmla="*/ 87 h 108"/>
                  <a:gd name="T28" fmla="*/ 33 w 65"/>
                  <a:gd name="T29" fmla="*/ 72 h 108"/>
                  <a:gd name="T30" fmla="*/ 42 w 65"/>
                  <a:gd name="T31" fmla="*/ 47 h 108"/>
                  <a:gd name="T32" fmla="*/ 61 w 65"/>
                  <a:gd name="T33" fmla="*/ 35 h 108"/>
                  <a:gd name="T34" fmla="*/ 64 w 65"/>
                  <a:gd name="T35" fmla="*/ 18 h 108"/>
                  <a:gd name="T36" fmla="*/ 42 w 65"/>
                  <a:gd name="T37" fmla="*/ 3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108"/>
                  <a:gd name="T59" fmla="*/ 65 w 65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108">
                    <a:moveTo>
                      <a:pt x="42" y="3"/>
                    </a:moveTo>
                    <a:lnTo>
                      <a:pt x="36" y="5"/>
                    </a:lnTo>
                    <a:lnTo>
                      <a:pt x="25" y="0"/>
                    </a:lnTo>
                    <a:lnTo>
                      <a:pt x="6" y="3"/>
                    </a:lnTo>
                    <a:lnTo>
                      <a:pt x="6" y="27"/>
                    </a:lnTo>
                    <a:lnTo>
                      <a:pt x="16" y="30"/>
                    </a:lnTo>
                    <a:lnTo>
                      <a:pt x="16" y="20"/>
                    </a:lnTo>
                    <a:lnTo>
                      <a:pt x="33" y="38"/>
                    </a:lnTo>
                    <a:lnTo>
                      <a:pt x="28" y="53"/>
                    </a:lnTo>
                    <a:lnTo>
                      <a:pt x="15" y="62"/>
                    </a:lnTo>
                    <a:lnTo>
                      <a:pt x="9" y="84"/>
                    </a:lnTo>
                    <a:lnTo>
                      <a:pt x="0" y="95"/>
                    </a:lnTo>
                    <a:lnTo>
                      <a:pt x="12" y="107"/>
                    </a:lnTo>
                    <a:lnTo>
                      <a:pt x="45" y="87"/>
                    </a:lnTo>
                    <a:lnTo>
                      <a:pt x="33" y="72"/>
                    </a:lnTo>
                    <a:lnTo>
                      <a:pt x="42" y="47"/>
                    </a:lnTo>
                    <a:lnTo>
                      <a:pt x="61" y="35"/>
                    </a:lnTo>
                    <a:lnTo>
                      <a:pt x="64" y="18"/>
                    </a:lnTo>
                    <a:lnTo>
                      <a:pt x="42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1872" y="2364"/>
                <a:ext cx="42" cy="63"/>
              </a:xfrm>
              <a:custGeom>
                <a:avLst/>
                <a:gdLst>
                  <a:gd name="T0" fmla="*/ 26 w 42"/>
                  <a:gd name="T1" fmla="*/ 0 h 63"/>
                  <a:gd name="T2" fmla="*/ 41 w 42"/>
                  <a:gd name="T3" fmla="*/ 15 h 63"/>
                  <a:gd name="T4" fmla="*/ 32 w 42"/>
                  <a:gd name="T5" fmla="*/ 30 h 63"/>
                  <a:gd name="T6" fmla="*/ 29 w 42"/>
                  <a:gd name="T7" fmla="*/ 45 h 63"/>
                  <a:gd name="T8" fmla="*/ 9 w 42"/>
                  <a:gd name="T9" fmla="*/ 62 h 63"/>
                  <a:gd name="T10" fmla="*/ 0 w 42"/>
                  <a:gd name="T11" fmla="*/ 50 h 63"/>
                  <a:gd name="T12" fmla="*/ 9 w 42"/>
                  <a:gd name="T13" fmla="*/ 28 h 63"/>
                  <a:gd name="T14" fmla="*/ 26 w 42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3"/>
                  <a:gd name="T26" fmla="*/ 42 w 42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3">
                    <a:moveTo>
                      <a:pt x="26" y="0"/>
                    </a:moveTo>
                    <a:lnTo>
                      <a:pt x="41" y="15"/>
                    </a:lnTo>
                    <a:lnTo>
                      <a:pt x="32" y="30"/>
                    </a:lnTo>
                    <a:lnTo>
                      <a:pt x="29" y="45"/>
                    </a:lnTo>
                    <a:lnTo>
                      <a:pt x="9" y="62"/>
                    </a:lnTo>
                    <a:lnTo>
                      <a:pt x="0" y="50"/>
                    </a:lnTo>
                    <a:lnTo>
                      <a:pt x="9" y="28"/>
                    </a:lnTo>
                    <a:lnTo>
                      <a:pt x="2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1943" y="2308"/>
                <a:ext cx="45" cy="91"/>
              </a:xfrm>
              <a:custGeom>
                <a:avLst/>
                <a:gdLst>
                  <a:gd name="T0" fmla="*/ 20 w 45"/>
                  <a:gd name="T1" fmla="*/ 0 h 91"/>
                  <a:gd name="T2" fmla="*/ 41 w 45"/>
                  <a:gd name="T3" fmla="*/ 17 h 91"/>
                  <a:gd name="T4" fmla="*/ 38 w 45"/>
                  <a:gd name="T5" fmla="*/ 28 h 91"/>
                  <a:gd name="T6" fmla="*/ 30 w 45"/>
                  <a:gd name="T7" fmla="*/ 37 h 91"/>
                  <a:gd name="T8" fmla="*/ 41 w 45"/>
                  <a:gd name="T9" fmla="*/ 62 h 91"/>
                  <a:gd name="T10" fmla="*/ 44 w 45"/>
                  <a:gd name="T11" fmla="*/ 73 h 91"/>
                  <a:gd name="T12" fmla="*/ 33 w 45"/>
                  <a:gd name="T13" fmla="*/ 87 h 91"/>
                  <a:gd name="T14" fmla="*/ 14 w 45"/>
                  <a:gd name="T15" fmla="*/ 90 h 91"/>
                  <a:gd name="T16" fmla="*/ 0 w 45"/>
                  <a:gd name="T17" fmla="*/ 71 h 91"/>
                  <a:gd name="T18" fmla="*/ 9 w 45"/>
                  <a:gd name="T19" fmla="*/ 54 h 91"/>
                  <a:gd name="T20" fmla="*/ 20 w 45"/>
                  <a:gd name="T21" fmla="*/ 37 h 91"/>
                  <a:gd name="T22" fmla="*/ 20 w 45"/>
                  <a:gd name="T23" fmla="*/ 19 h 91"/>
                  <a:gd name="T24" fmla="*/ 20 w 45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91"/>
                  <a:gd name="T41" fmla="*/ 45 w 45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91">
                    <a:moveTo>
                      <a:pt x="20" y="0"/>
                    </a:moveTo>
                    <a:lnTo>
                      <a:pt x="41" y="17"/>
                    </a:lnTo>
                    <a:lnTo>
                      <a:pt x="38" y="28"/>
                    </a:lnTo>
                    <a:lnTo>
                      <a:pt x="30" y="37"/>
                    </a:lnTo>
                    <a:lnTo>
                      <a:pt x="41" y="62"/>
                    </a:lnTo>
                    <a:lnTo>
                      <a:pt x="44" y="73"/>
                    </a:lnTo>
                    <a:lnTo>
                      <a:pt x="33" y="87"/>
                    </a:lnTo>
                    <a:lnTo>
                      <a:pt x="14" y="90"/>
                    </a:lnTo>
                    <a:lnTo>
                      <a:pt x="0" y="71"/>
                    </a:lnTo>
                    <a:lnTo>
                      <a:pt x="9" y="54"/>
                    </a:lnTo>
                    <a:lnTo>
                      <a:pt x="20" y="37"/>
                    </a:lnTo>
                    <a:lnTo>
                      <a:pt x="20" y="19"/>
                    </a:lnTo>
                    <a:lnTo>
                      <a:pt x="2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2030" y="2168"/>
                <a:ext cx="230" cy="259"/>
              </a:xfrm>
              <a:custGeom>
                <a:avLst/>
                <a:gdLst>
                  <a:gd name="T0" fmla="*/ 65 w 230"/>
                  <a:gd name="T1" fmla="*/ 3 h 259"/>
                  <a:gd name="T2" fmla="*/ 41 w 230"/>
                  <a:gd name="T3" fmla="*/ 25 h 259"/>
                  <a:gd name="T4" fmla="*/ 29 w 230"/>
                  <a:gd name="T5" fmla="*/ 9 h 259"/>
                  <a:gd name="T6" fmla="*/ 27 w 230"/>
                  <a:gd name="T7" fmla="*/ 0 h 259"/>
                  <a:gd name="T8" fmla="*/ 9 w 230"/>
                  <a:gd name="T9" fmla="*/ 3 h 259"/>
                  <a:gd name="T10" fmla="*/ 0 w 230"/>
                  <a:gd name="T11" fmla="*/ 19 h 259"/>
                  <a:gd name="T12" fmla="*/ 17 w 230"/>
                  <a:gd name="T13" fmla="*/ 40 h 259"/>
                  <a:gd name="T14" fmla="*/ 20 w 230"/>
                  <a:gd name="T15" fmla="*/ 65 h 259"/>
                  <a:gd name="T16" fmla="*/ 41 w 230"/>
                  <a:gd name="T17" fmla="*/ 95 h 259"/>
                  <a:gd name="T18" fmla="*/ 61 w 230"/>
                  <a:gd name="T19" fmla="*/ 110 h 259"/>
                  <a:gd name="T20" fmla="*/ 58 w 230"/>
                  <a:gd name="T21" fmla="*/ 121 h 259"/>
                  <a:gd name="T22" fmla="*/ 61 w 230"/>
                  <a:gd name="T23" fmla="*/ 129 h 259"/>
                  <a:gd name="T24" fmla="*/ 61 w 230"/>
                  <a:gd name="T25" fmla="*/ 141 h 259"/>
                  <a:gd name="T26" fmla="*/ 88 w 230"/>
                  <a:gd name="T27" fmla="*/ 141 h 259"/>
                  <a:gd name="T28" fmla="*/ 111 w 230"/>
                  <a:gd name="T29" fmla="*/ 165 h 259"/>
                  <a:gd name="T30" fmla="*/ 108 w 230"/>
                  <a:gd name="T31" fmla="*/ 169 h 259"/>
                  <a:gd name="T32" fmla="*/ 100 w 230"/>
                  <a:gd name="T33" fmla="*/ 186 h 259"/>
                  <a:gd name="T34" fmla="*/ 85 w 230"/>
                  <a:gd name="T35" fmla="*/ 184 h 259"/>
                  <a:gd name="T36" fmla="*/ 65 w 230"/>
                  <a:gd name="T37" fmla="*/ 182 h 259"/>
                  <a:gd name="T38" fmla="*/ 52 w 230"/>
                  <a:gd name="T39" fmla="*/ 191 h 259"/>
                  <a:gd name="T40" fmla="*/ 58 w 230"/>
                  <a:gd name="T41" fmla="*/ 210 h 259"/>
                  <a:gd name="T42" fmla="*/ 71 w 230"/>
                  <a:gd name="T43" fmla="*/ 236 h 259"/>
                  <a:gd name="T44" fmla="*/ 108 w 230"/>
                  <a:gd name="T45" fmla="*/ 258 h 259"/>
                  <a:gd name="T46" fmla="*/ 140 w 230"/>
                  <a:gd name="T47" fmla="*/ 239 h 259"/>
                  <a:gd name="T48" fmla="*/ 136 w 230"/>
                  <a:gd name="T49" fmla="*/ 219 h 259"/>
                  <a:gd name="T50" fmla="*/ 133 w 230"/>
                  <a:gd name="T51" fmla="*/ 205 h 259"/>
                  <a:gd name="T52" fmla="*/ 136 w 230"/>
                  <a:gd name="T53" fmla="*/ 188 h 259"/>
                  <a:gd name="T54" fmla="*/ 150 w 230"/>
                  <a:gd name="T55" fmla="*/ 191 h 259"/>
                  <a:gd name="T56" fmla="*/ 162 w 230"/>
                  <a:gd name="T57" fmla="*/ 177 h 259"/>
                  <a:gd name="T58" fmla="*/ 179 w 230"/>
                  <a:gd name="T59" fmla="*/ 174 h 259"/>
                  <a:gd name="T60" fmla="*/ 196 w 230"/>
                  <a:gd name="T61" fmla="*/ 155 h 259"/>
                  <a:gd name="T62" fmla="*/ 173 w 230"/>
                  <a:gd name="T63" fmla="*/ 137 h 259"/>
                  <a:gd name="T64" fmla="*/ 156 w 230"/>
                  <a:gd name="T65" fmla="*/ 151 h 259"/>
                  <a:gd name="T66" fmla="*/ 150 w 230"/>
                  <a:gd name="T67" fmla="*/ 155 h 259"/>
                  <a:gd name="T68" fmla="*/ 133 w 230"/>
                  <a:gd name="T69" fmla="*/ 138 h 259"/>
                  <a:gd name="T70" fmla="*/ 144 w 230"/>
                  <a:gd name="T71" fmla="*/ 126 h 259"/>
                  <a:gd name="T72" fmla="*/ 156 w 230"/>
                  <a:gd name="T73" fmla="*/ 137 h 259"/>
                  <a:gd name="T74" fmla="*/ 170 w 230"/>
                  <a:gd name="T75" fmla="*/ 121 h 259"/>
                  <a:gd name="T76" fmla="*/ 190 w 230"/>
                  <a:gd name="T77" fmla="*/ 120 h 259"/>
                  <a:gd name="T78" fmla="*/ 199 w 230"/>
                  <a:gd name="T79" fmla="*/ 141 h 259"/>
                  <a:gd name="T80" fmla="*/ 215 w 230"/>
                  <a:gd name="T81" fmla="*/ 146 h 259"/>
                  <a:gd name="T82" fmla="*/ 229 w 230"/>
                  <a:gd name="T83" fmla="*/ 132 h 259"/>
                  <a:gd name="T84" fmla="*/ 196 w 230"/>
                  <a:gd name="T85" fmla="*/ 101 h 259"/>
                  <a:gd name="T86" fmla="*/ 200 w 230"/>
                  <a:gd name="T87" fmla="*/ 89 h 259"/>
                  <a:gd name="T88" fmla="*/ 190 w 230"/>
                  <a:gd name="T89" fmla="*/ 86 h 259"/>
                  <a:gd name="T90" fmla="*/ 200 w 230"/>
                  <a:gd name="T91" fmla="*/ 65 h 259"/>
                  <a:gd name="T92" fmla="*/ 184 w 230"/>
                  <a:gd name="T93" fmla="*/ 67 h 259"/>
                  <a:gd name="T94" fmla="*/ 147 w 230"/>
                  <a:gd name="T95" fmla="*/ 79 h 259"/>
                  <a:gd name="T96" fmla="*/ 147 w 230"/>
                  <a:gd name="T97" fmla="*/ 104 h 259"/>
                  <a:gd name="T98" fmla="*/ 133 w 230"/>
                  <a:gd name="T99" fmla="*/ 98 h 259"/>
                  <a:gd name="T100" fmla="*/ 120 w 230"/>
                  <a:gd name="T101" fmla="*/ 107 h 259"/>
                  <a:gd name="T102" fmla="*/ 91 w 230"/>
                  <a:gd name="T103" fmla="*/ 103 h 259"/>
                  <a:gd name="T104" fmla="*/ 85 w 230"/>
                  <a:gd name="T105" fmla="*/ 86 h 259"/>
                  <a:gd name="T106" fmla="*/ 77 w 230"/>
                  <a:gd name="T107" fmla="*/ 67 h 259"/>
                  <a:gd name="T108" fmla="*/ 97 w 230"/>
                  <a:gd name="T109" fmla="*/ 81 h 259"/>
                  <a:gd name="T110" fmla="*/ 120 w 230"/>
                  <a:gd name="T111" fmla="*/ 72 h 259"/>
                  <a:gd name="T112" fmla="*/ 123 w 230"/>
                  <a:gd name="T113" fmla="*/ 67 h 259"/>
                  <a:gd name="T114" fmla="*/ 120 w 230"/>
                  <a:gd name="T115" fmla="*/ 53 h 259"/>
                  <a:gd name="T116" fmla="*/ 94 w 230"/>
                  <a:gd name="T117" fmla="*/ 40 h 259"/>
                  <a:gd name="T118" fmla="*/ 80 w 230"/>
                  <a:gd name="T119" fmla="*/ 36 h 259"/>
                  <a:gd name="T120" fmla="*/ 85 w 230"/>
                  <a:gd name="T121" fmla="*/ 22 h 259"/>
                  <a:gd name="T122" fmla="*/ 85 w 230"/>
                  <a:gd name="T123" fmla="*/ 8 h 259"/>
                  <a:gd name="T124" fmla="*/ 65 w 230"/>
                  <a:gd name="T125" fmla="*/ 3 h 2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0"/>
                  <a:gd name="T190" fmla="*/ 0 h 259"/>
                  <a:gd name="T191" fmla="*/ 230 w 230"/>
                  <a:gd name="T192" fmla="*/ 259 h 2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0" h="259">
                    <a:moveTo>
                      <a:pt x="65" y="3"/>
                    </a:moveTo>
                    <a:lnTo>
                      <a:pt x="41" y="25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9" y="3"/>
                    </a:lnTo>
                    <a:lnTo>
                      <a:pt x="0" y="19"/>
                    </a:lnTo>
                    <a:lnTo>
                      <a:pt x="17" y="40"/>
                    </a:lnTo>
                    <a:lnTo>
                      <a:pt x="20" y="65"/>
                    </a:lnTo>
                    <a:lnTo>
                      <a:pt x="41" y="95"/>
                    </a:lnTo>
                    <a:lnTo>
                      <a:pt x="61" y="110"/>
                    </a:lnTo>
                    <a:lnTo>
                      <a:pt x="58" y="121"/>
                    </a:lnTo>
                    <a:lnTo>
                      <a:pt x="61" y="129"/>
                    </a:lnTo>
                    <a:lnTo>
                      <a:pt x="61" y="141"/>
                    </a:lnTo>
                    <a:lnTo>
                      <a:pt x="88" y="141"/>
                    </a:lnTo>
                    <a:lnTo>
                      <a:pt x="111" y="165"/>
                    </a:lnTo>
                    <a:lnTo>
                      <a:pt x="108" y="169"/>
                    </a:lnTo>
                    <a:lnTo>
                      <a:pt x="100" y="186"/>
                    </a:lnTo>
                    <a:lnTo>
                      <a:pt x="85" y="184"/>
                    </a:lnTo>
                    <a:lnTo>
                      <a:pt x="65" y="182"/>
                    </a:lnTo>
                    <a:lnTo>
                      <a:pt x="52" y="191"/>
                    </a:lnTo>
                    <a:lnTo>
                      <a:pt x="58" y="210"/>
                    </a:lnTo>
                    <a:lnTo>
                      <a:pt x="71" y="236"/>
                    </a:lnTo>
                    <a:lnTo>
                      <a:pt x="108" y="258"/>
                    </a:lnTo>
                    <a:lnTo>
                      <a:pt x="140" y="239"/>
                    </a:lnTo>
                    <a:lnTo>
                      <a:pt x="136" y="219"/>
                    </a:lnTo>
                    <a:lnTo>
                      <a:pt x="133" y="205"/>
                    </a:lnTo>
                    <a:lnTo>
                      <a:pt x="136" y="188"/>
                    </a:lnTo>
                    <a:lnTo>
                      <a:pt x="150" y="191"/>
                    </a:lnTo>
                    <a:lnTo>
                      <a:pt x="162" y="177"/>
                    </a:lnTo>
                    <a:lnTo>
                      <a:pt x="179" y="174"/>
                    </a:lnTo>
                    <a:lnTo>
                      <a:pt x="196" y="155"/>
                    </a:lnTo>
                    <a:lnTo>
                      <a:pt x="173" y="137"/>
                    </a:lnTo>
                    <a:lnTo>
                      <a:pt x="156" y="151"/>
                    </a:lnTo>
                    <a:lnTo>
                      <a:pt x="150" y="155"/>
                    </a:lnTo>
                    <a:lnTo>
                      <a:pt x="133" y="138"/>
                    </a:lnTo>
                    <a:lnTo>
                      <a:pt x="144" y="126"/>
                    </a:lnTo>
                    <a:lnTo>
                      <a:pt x="156" y="137"/>
                    </a:lnTo>
                    <a:lnTo>
                      <a:pt x="170" y="121"/>
                    </a:lnTo>
                    <a:lnTo>
                      <a:pt x="190" y="120"/>
                    </a:lnTo>
                    <a:lnTo>
                      <a:pt x="199" y="141"/>
                    </a:lnTo>
                    <a:lnTo>
                      <a:pt x="215" y="146"/>
                    </a:lnTo>
                    <a:lnTo>
                      <a:pt x="229" y="132"/>
                    </a:lnTo>
                    <a:lnTo>
                      <a:pt x="196" y="101"/>
                    </a:lnTo>
                    <a:lnTo>
                      <a:pt x="200" y="89"/>
                    </a:lnTo>
                    <a:lnTo>
                      <a:pt x="190" y="86"/>
                    </a:lnTo>
                    <a:lnTo>
                      <a:pt x="200" y="65"/>
                    </a:lnTo>
                    <a:lnTo>
                      <a:pt x="184" y="67"/>
                    </a:lnTo>
                    <a:lnTo>
                      <a:pt x="147" y="79"/>
                    </a:lnTo>
                    <a:lnTo>
                      <a:pt x="147" y="104"/>
                    </a:lnTo>
                    <a:lnTo>
                      <a:pt x="133" y="98"/>
                    </a:lnTo>
                    <a:lnTo>
                      <a:pt x="120" y="107"/>
                    </a:lnTo>
                    <a:lnTo>
                      <a:pt x="91" y="103"/>
                    </a:lnTo>
                    <a:lnTo>
                      <a:pt x="85" y="86"/>
                    </a:lnTo>
                    <a:lnTo>
                      <a:pt x="77" y="67"/>
                    </a:lnTo>
                    <a:lnTo>
                      <a:pt x="97" y="81"/>
                    </a:lnTo>
                    <a:lnTo>
                      <a:pt x="120" y="72"/>
                    </a:lnTo>
                    <a:lnTo>
                      <a:pt x="123" y="67"/>
                    </a:lnTo>
                    <a:lnTo>
                      <a:pt x="120" y="53"/>
                    </a:lnTo>
                    <a:lnTo>
                      <a:pt x="94" y="40"/>
                    </a:lnTo>
                    <a:lnTo>
                      <a:pt x="80" y="36"/>
                    </a:lnTo>
                    <a:lnTo>
                      <a:pt x="85" y="22"/>
                    </a:lnTo>
                    <a:lnTo>
                      <a:pt x="85" y="8"/>
                    </a:lnTo>
                    <a:lnTo>
                      <a:pt x="65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1997" y="2305"/>
                <a:ext cx="74" cy="64"/>
              </a:xfrm>
              <a:custGeom>
                <a:avLst/>
                <a:gdLst>
                  <a:gd name="T0" fmla="*/ 65 w 74"/>
                  <a:gd name="T1" fmla="*/ 0 h 64"/>
                  <a:gd name="T2" fmla="*/ 73 w 74"/>
                  <a:gd name="T3" fmla="*/ 8 h 64"/>
                  <a:gd name="T4" fmla="*/ 73 w 74"/>
                  <a:gd name="T5" fmla="*/ 21 h 64"/>
                  <a:gd name="T6" fmla="*/ 70 w 74"/>
                  <a:gd name="T7" fmla="*/ 33 h 64"/>
                  <a:gd name="T8" fmla="*/ 37 w 74"/>
                  <a:gd name="T9" fmla="*/ 54 h 64"/>
                  <a:gd name="T10" fmla="*/ 17 w 74"/>
                  <a:gd name="T11" fmla="*/ 63 h 64"/>
                  <a:gd name="T12" fmla="*/ 0 w 74"/>
                  <a:gd name="T13" fmla="*/ 49 h 64"/>
                  <a:gd name="T14" fmla="*/ 14 w 74"/>
                  <a:gd name="T15" fmla="*/ 30 h 64"/>
                  <a:gd name="T16" fmla="*/ 30 w 74"/>
                  <a:gd name="T17" fmla="*/ 21 h 64"/>
                  <a:gd name="T18" fmla="*/ 65 w 74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64"/>
                  <a:gd name="T32" fmla="*/ 74 w 74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64">
                    <a:moveTo>
                      <a:pt x="65" y="0"/>
                    </a:moveTo>
                    <a:lnTo>
                      <a:pt x="73" y="8"/>
                    </a:lnTo>
                    <a:lnTo>
                      <a:pt x="73" y="21"/>
                    </a:lnTo>
                    <a:lnTo>
                      <a:pt x="70" y="33"/>
                    </a:lnTo>
                    <a:lnTo>
                      <a:pt x="37" y="54"/>
                    </a:lnTo>
                    <a:lnTo>
                      <a:pt x="17" y="63"/>
                    </a:lnTo>
                    <a:lnTo>
                      <a:pt x="0" y="49"/>
                    </a:lnTo>
                    <a:lnTo>
                      <a:pt x="14" y="30"/>
                    </a:lnTo>
                    <a:lnTo>
                      <a:pt x="30" y="21"/>
                    </a:lnTo>
                    <a:lnTo>
                      <a:pt x="65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31" name="Frihandsfigur 30"/>
          <p:cNvSpPr/>
          <p:nvPr/>
        </p:nvSpPr>
        <p:spPr>
          <a:xfrm>
            <a:off x="3813669" y="3133385"/>
            <a:ext cx="818095" cy="1054389"/>
          </a:xfrm>
          <a:custGeom>
            <a:avLst/>
            <a:gdLst>
              <a:gd name="connsiteX0" fmla="*/ 360398 w 613571"/>
              <a:gd name="connsiteY0" fmla="*/ 777389 h 1054389"/>
              <a:gd name="connsiteX1" fmla="*/ 268065 w 613571"/>
              <a:gd name="connsiteY1" fmla="*/ 1054389 h 1054389"/>
              <a:gd name="connsiteX2" fmla="*/ 83398 w 613571"/>
              <a:gd name="connsiteY2" fmla="*/ 1033540 h 1054389"/>
              <a:gd name="connsiteX3" fmla="*/ 74462 w 613571"/>
              <a:gd name="connsiteY3" fmla="*/ 1000776 h 1054389"/>
              <a:gd name="connsiteX4" fmla="*/ 131054 w 613571"/>
              <a:gd name="connsiteY4" fmla="*/ 965034 h 1054389"/>
              <a:gd name="connsiteX5" fmla="*/ 83398 w 613571"/>
              <a:gd name="connsiteY5" fmla="*/ 902486 h 1054389"/>
              <a:gd name="connsiteX6" fmla="*/ 29785 w 613571"/>
              <a:gd name="connsiteY6" fmla="*/ 929292 h 1054389"/>
              <a:gd name="connsiteX7" fmla="*/ 0 w 613571"/>
              <a:gd name="connsiteY7" fmla="*/ 899507 h 1054389"/>
              <a:gd name="connsiteX8" fmla="*/ 23828 w 613571"/>
              <a:gd name="connsiteY8" fmla="*/ 836959 h 1054389"/>
              <a:gd name="connsiteX9" fmla="*/ 95312 w 613571"/>
              <a:gd name="connsiteY9" fmla="*/ 831002 h 1054389"/>
              <a:gd name="connsiteX10" fmla="*/ 110204 w 613571"/>
              <a:gd name="connsiteY10" fmla="*/ 729733 h 1054389"/>
              <a:gd name="connsiteX11" fmla="*/ 181688 w 613571"/>
              <a:gd name="connsiteY11" fmla="*/ 711862 h 1054389"/>
              <a:gd name="connsiteX12" fmla="*/ 175731 w 613571"/>
              <a:gd name="connsiteY12" fmla="*/ 667184 h 1054389"/>
              <a:gd name="connsiteX13" fmla="*/ 128075 w 613571"/>
              <a:gd name="connsiteY13" fmla="*/ 646335 h 1054389"/>
              <a:gd name="connsiteX14" fmla="*/ 62548 w 613571"/>
              <a:gd name="connsiteY14" fmla="*/ 685055 h 1054389"/>
              <a:gd name="connsiteX15" fmla="*/ 23828 w 613571"/>
              <a:gd name="connsiteY15" fmla="*/ 649313 h 1054389"/>
              <a:gd name="connsiteX16" fmla="*/ 98290 w 613571"/>
              <a:gd name="connsiteY16" fmla="*/ 279979 h 1054389"/>
              <a:gd name="connsiteX17" fmla="*/ 83398 w 613571"/>
              <a:gd name="connsiteY17" fmla="*/ 220409 h 1054389"/>
              <a:gd name="connsiteX18" fmla="*/ 163817 w 613571"/>
              <a:gd name="connsiteY18" fmla="*/ 137011 h 1054389"/>
              <a:gd name="connsiteX19" fmla="*/ 160839 w 613571"/>
              <a:gd name="connsiteY19" fmla="*/ 89355 h 1054389"/>
              <a:gd name="connsiteX20" fmla="*/ 282957 w 613571"/>
              <a:gd name="connsiteY20" fmla="*/ 92333 h 1054389"/>
              <a:gd name="connsiteX21" fmla="*/ 324656 w 613571"/>
              <a:gd name="connsiteY21" fmla="*/ 74462 h 1054389"/>
              <a:gd name="connsiteX22" fmla="*/ 339549 w 613571"/>
              <a:gd name="connsiteY22" fmla="*/ 32763 h 1054389"/>
              <a:gd name="connsiteX23" fmla="*/ 402097 w 613571"/>
              <a:gd name="connsiteY23" fmla="*/ 68505 h 1054389"/>
              <a:gd name="connsiteX24" fmla="*/ 419968 w 613571"/>
              <a:gd name="connsiteY24" fmla="*/ 47656 h 1054389"/>
              <a:gd name="connsiteX25" fmla="*/ 399119 w 613571"/>
              <a:gd name="connsiteY25" fmla="*/ 0 h 1054389"/>
              <a:gd name="connsiteX26" fmla="*/ 613571 w 613571"/>
              <a:gd name="connsiteY26" fmla="*/ 77441 h 1054389"/>
              <a:gd name="connsiteX27" fmla="*/ 360398 w 613571"/>
              <a:gd name="connsiteY27" fmla="*/ 777389 h 105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3571" h="1054389">
                <a:moveTo>
                  <a:pt x="360398" y="777389"/>
                </a:moveTo>
                <a:lnTo>
                  <a:pt x="268065" y="1054389"/>
                </a:lnTo>
                <a:lnTo>
                  <a:pt x="83398" y="1033540"/>
                </a:lnTo>
                <a:lnTo>
                  <a:pt x="74462" y="1000776"/>
                </a:lnTo>
                <a:lnTo>
                  <a:pt x="131054" y="965034"/>
                </a:lnTo>
                <a:lnTo>
                  <a:pt x="83398" y="902486"/>
                </a:lnTo>
                <a:lnTo>
                  <a:pt x="29785" y="929292"/>
                </a:lnTo>
                <a:lnTo>
                  <a:pt x="0" y="899507"/>
                </a:lnTo>
                <a:lnTo>
                  <a:pt x="23828" y="836959"/>
                </a:lnTo>
                <a:lnTo>
                  <a:pt x="95312" y="831002"/>
                </a:lnTo>
                <a:lnTo>
                  <a:pt x="110204" y="729733"/>
                </a:lnTo>
                <a:lnTo>
                  <a:pt x="181688" y="711862"/>
                </a:lnTo>
                <a:lnTo>
                  <a:pt x="175731" y="667184"/>
                </a:lnTo>
                <a:lnTo>
                  <a:pt x="128075" y="646335"/>
                </a:lnTo>
                <a:lnTo>
                  <a:pt x="62548" y="685055"/>
                </a:lnTo>
                <a:lnTo>
                  <a:pt x="23828" y="649313"/>
                </a:lnTo>
                <a:lnTo>
                  <a:pt x="98290" y="279979"/>
                </a:lnTo>
                <a:lnTo>
                  <a:pt x="83398" y="220409"/>
                </a:lnTo>
                <a:lnTo>
                  <a:pt x="163817" y="137011"/>
                </a:lnTo>
                <a:lnTo>
                  <a:pt x="160839" y="89355"/>
                </a:lnTo>
                <a:lnTo>
                  <a:pt x="282957" y="92333"/>
                </a:lnTo>
                <a:lnTo>
                  <a:pt x="324656" y="74462"/>
                </a:lnTo>
                <a:lnTo>
                  <a:pt x="339549" y="32763"/>
                </a:lnTo>
                <a:lnTo>
                  <a:pt x="402097" y="68505"/>
                </a:lnTo>
                <a:lnTo>
                  <a:pt x="419968" y="47656"/>
                </a:lnTo>
                <a:lnTo>
                  <a:pt x="399119" y="0"/>
                </a:lnTo>
                <a:lnTo>
                  <a:pt x="613571" y="77441"/>
                </a:lnTo>
                <a:lnTo>
                  <a:pt x="360398" y="777389"/>
                </a:lnTo>
                <a:close/>
              </a:path>
            </a:pathLst>
          </a:cu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" name="Frihandsfigur 31"/>
          <p:cNvSpPr/>
          <p:nvPr/>
        </p:nvSpPr>
        <p:spPr>
          <a:xfrm>
            <a:off x="3742184" y="3904816"/>
            <a:ext cx="1282741" cy="643356"/>
          </a:xfrm>
          <a:custGeom>
            <a:avLst/>
            <a:gdLst>
              <a:gd name="connsiteX0" fmla="*/ 139989 w 962056"/>
              <a:gd name="connsiteY0" fmla="*/ 265086 h 643356"/>
              <a:gd name="connsiteX1" fmla="*/ 65527 w 962056"/>
              <a:gd name="connsiteY1" fmla="*/ 285936 h 643356"/>
              <a:gd name="connsiteX2" fmla="*/ 41699 w 962056"/>
              <a:gd name="connsiteY2" fmla="*/ 259129 h 643356"/>
              <a:gd name="connsiteX3" fmla="*/ 44677 w 962056"/>
              <a:gd name="connsiteY3" fmla="*/ 321678 h 643356"/>
              <a:gd name="connsiteX4" fmla="*/ 44677 w 962056"/>
              <a:gd name="connsiteY4" fmla="*/ 360398 h 643356"/>
              <a:gd name="connsiteX5" fmla="*/ 0 w 962056"/>
              <a:gd name="connsiteY5" fmla="*/ 366355 h 643356"/>
              <a:gd name="connsiteX6" fmla="*/ 131054 w 962056"/>
              <a:gd name="connsiteY6" fmla="*/ 464646 h 643356"/>
              <a:gd name="connsiteX7" fmla="*/ 160839 w 962056"/>
              <a:gd name="connsiteY7" fmla="*/ 551022 h 643356"/>
              <a:gd name="connsiteX8" fmla="*/ 342527 w 962056"/>
              <a:gd name="connsiteY8" fmla="*/ 643356 h 643356"/>
              <a:gd name="connsiteX9" fmla="*/ 437839 w 962056"/>
              <a:gd name="connsiteY9" fmla="*/ 637399 h 643356"/>
              <a:gd name="connsiteX10" fmla="*/ 592722 w 962056"/>
              <a:gd name="connsiteY10" fmla="*/ 542087 h 643356"/>
              <a:gd name="connsiteX11" fmla="*/ 717819 w 962056"/>
              <a:gd name="connsiteY11" fmla="*/ 455710 h 643356"/>
              <a:gd name="connsiteX12" fmla="*/ 833980 w 962056"/>
              <a:gd name="connsiteY12" fmla="*/ 318699 h 643356"/>
              <a:gd name="connsiteX13" fmla="*/ 875679 w 962056"/>
              <a:gd name="connsiteY13" fmla="*/ 369334 h 643356"/>
              <a:gd name="connsiteX14" fmla="*/ 938228 w 962056"/>
              <a:gd name="connsiteY14" fmla="*/ 324656 h 643356"/>
              <a:gd name="connsiteX15" fmla="*/ 950142 w 962056"/>
              <a:gd name="connsiteY15" fmla="*/ 271043 h 643356"/>
              <a:gd name="connsiteX16" fmla="*/ 941206 w 962056"/>
              <a:gd name="connsiteY16" fmla="*/ 214452 h 643356"/>
              <a:gd name="connsiteX17" fmla="*/ 962056 w 962056"/>
              <a:gd name="connsiteY17" fmla="*/ 187645 h 643356"/>
              <a:gd name="connsiteX18" fmla="*/ 408054 w 962056"/>
              <a:gd name="connsiteY18" fmla="*/ 0 h 643356"/>
              <a:gd name="connsiteX19" fmla="*/ 312742 w 962056"/>
              <a:gd name="connsiteY19" fmla="*/ 282957 h 643356"/>
              <a:gd name="connsiteX20" fmla="*/ 139989 w 962056"/>
              <a:gd name="connsiteY20" fmla="*/ 265086 h 6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2056" h="643356">
                <a:moveTo>
                  <a:pt x="139989" y="265086"/>
                </a:moveTo>
                <a:lnTo>
                  <a:pt x="65527" y="285936"/>
                </a:lnTo>
                <a:lnTo>
                  <a:pt x="41699" y="259129"/>
                </a:lnTo>
                <a:lnTo>
                  <a:pt x="44677" y="321678"/>
                </a:lnTo>
                <a:lnTo>
                  <a:pt x="44677" y="360398"/>
                </a:lnTo>
                <a:lnTo>
                  <a:pt x="0" y="366355"/>
                </a:lnTo>
                <a:lnTo>
                  <a:pt x="131054" y="464646"/>
                </a:lnTo>
                <a:lnTo>
                  <a:pt x="160839" y="551022"/>
                </a:lnTo>
                <a:lnTo>
                  <a:pt x="342527" y="643356"/>
                </a:lnTo>
                <a:lnTo>
                  <a:pt x="437839" y="637399"/>
                </a:lnTo>
                <a:lnTo>
                  <a:pt x="592722" y="542087"/>
                </a:lnTo>
                <a:lnTo>
                  <a:pt x="717819" y="455710"/>
                </a:lnTo>
                <a:lnTo>
                  <a:pt x="833980" y="318699"/>
                </a:lnTo>
                <a:lnTo>
                  <a:pt x="875679" y="369334"/>
                </a:lnTo>
                <a:lnTo>
                  <a:pt x="938228" y="324656"/>
                </a:lnTo>
                <a:lnTo>
                  <a:pt x="950142" y="271043"/>
                </a:lnTo>
                <a:lnTo>
                  <a:pt x="941206" y="214452"/>
                </a:lnTo>
                <a:lnTo>
                  <a:pt x="962056" y="187645"/>
                </a:lnTo>
                <a:lnTo>
                  <a:pt x="408054" y="0"/>
                </a:lnTo>
                <a:lnTo>
                  <a:pt x="312742" y="282957"/>
                </a:lnTo>
                <a:lnTo>
                  <a:pt x="139989" y="26508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Freeform 14"/>
          <p:cNvSpPr>
            <a:spLocks/>
          </p:cNvSpPr>
          <p:nvPr/>
        </p:nvSpPr>
        <p:spPr bwMode="auto">
          <a:xfrm>
            <a:off x="5497949" y="1325576"/>
            <a:ext cx="2611967" cy="2216150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4" h="1396">
                <a:moveTo>
                  <a:pt x="891" y="0"/>
                </a:moveTo>
                <a:lnTo>
                  <a:pt x="909" y="8"/>
                </a:lnTo>
                <a:lnTo>
                  <a:pt x="937" y="47"/>
                </a:lnTo>
                <a:lnTo>
                  <a:pt x="1059" y="151"/>
                </a:lnTo>
                <a:lnTo>
                  <a:pt x="1077" y="128"/>
                </a:lnTo>
                <a:lnTo>
                  <a:pt x="1124" y="160"/>
                </a:lnTo>
                <a:lnTo>
                  <a:pt x="1142" y="193"/>
                </a:lnTo>
                <a:lnTo>
                  <a:pt x="1142" y="217"/>
                </a:lnTo>
                <a:lnTo>
                  <a:pt x="1142" y="257"/>
                </a:lnTo>
                <a:lnTo>
                  <a:pt x="1124" y="282"/>
                </a:lnTo>
                <a:lnTo>
                  <a:pt x="1159" y="314"/>
                </a:lnTo>
                <a:lnTo>
                  <a:pt x="1187" y="344"/>
                </a:lnTo>
                <a:lnTo>
                  <a:pt x="1187" y="370"/>
                </a:lnTo>
                <a:lnTo>
                  <a:pt x="1187" y="410"/>
                </a:lnTo>
                <a:lnTo>
                  <a:pt x="1179" y="457"/>
                </a:lnTo>
                <a:lnTo>
                  <a:pt x="1159" y="474"/>
                </a:lnTo>
                <a:lnTo>
                  <a:pt x="1187" y="497"/>
                </a:lnTo>
                <a:lnTo>
                  <a:pt x="1216" y="538"/>
                </a:lnTo>
                <a:lnTo>
                  <a:pt x="1234" y="578"/>
                </a:lnTo>
                <a:lnTo>
                  <a:pt x="1234" y="593"/>
                </a:lnTo>
                <a:lnTo>
                  <a:pt x="1206" y="601"/>
                </a:lnTo>
                <a:lnTo>
                  <a:pt x="1087" y="601"/>
                </a:lnTo>
                <a:lnTo>
                  <a:pt x="1059" y="601"/>
                </a:lnTo>
                <a:lnTo>
                  <a:pt x="1039" y="617"/>
                </a:lnTo>
                <a:lnTo>
                  <a:pt x="1039" y="650"/>
                </a:lnTo>
                <a:lnTo>
                  <a:pt x="1021" y="674"/>
                </a:lnTo>
                <a:lnTo>
                  <a:pt x="967" y="714"/>
                </a:lnTo>
                <a:lnTo>
                  <a:pt x="973" y="748"/>
                </a:lnTo>
                <a:lnTo>
                  <a:pt x="967" y="771"/>
                </a:lnTo>
                <a:lnTo>
                  <a:pt x="947" y="786"/>
                </a:lnTo>
                <a:lnTo>
                  <a:pt x="967" y="837"/>
                </a:lnTo>
                <a:lnTo>
                  <a:pt x="973" y="867"/>
                </a:lnTo>
                <a:lnTo>
                  <a:pt x="957" y="890"/>
                </a:lnTo>
                <a:lnTo>
                  <a:pt x="919" y="916"/>
                </a:lnTo>
                <a:lnTo>
                  <a:pt x="909" y="946"/>
                </a:lnTo>
                <a:lnTo>
                  <a:pt x="901" y="988"/>
                </a:lnTo>
                <a:lnTo>
                  <a:pt x="835" y="1011"/>
                </a:lnTo>
                <a:lnTo>
                  <a:pt x="799" y="1035"/>
                </a:lnTo>
                <a:lnTo>
                  <a:pt x="743" y="1069"/>
                </a:lnTo>
                <a:lnTo>
                  <a:pt x="752" y="1092"/>
                </a:lnTo>
                <a:lnTo>
                  <a:pt x="706" y="1100"/>
                </a:lnTo>
                <a:lnTo>
                  <a:pt x="686" y="1116"/>
                </a:lnTo>
                <a:lnTo>
                  <a:pt x="642" y="1171"/>
                </a:lnTo>
                <a:lnTo>
                  <a:pt x="604" y="1196"/>
                </a:lnTo>
                <a:lnTo>
                  <a:pt x="614" y="1237"/>
                </a:lnTo>
                <a:lnTo>
                  <a:pt x="586" y="1252"/>
                </a:lnTo>
                <a:lnTo>
                  <a:pt x="566" y="1268"/>
                </a:lnTo>
                <a:lnTo>
                  <a:pt x="586" y="1332"/>
                </a:lnTo>
                <a:lnTo>
                  <a:pt x="576" y="1373"/>
                </a:lnTo>
                <a:lnTo>
                  <a:pt x="528" y="1396"/>
                </a:lnTo>
                <a:lnTo>
                  <a:pt x="0" y="1245"/>
                </a:lnTo>
                <a:lnTo>
                  <a:pt x="9" y="1205"/>
                </a:lnTo>
                <a:lnTo>
                  <a:pt x="47" y="1132"/>
                </a:lnTo>
                <a:lnTo>
                  <a:pt x="47" y="1100"/>
                </a:lnTo>
                <a:lnTo>
                  <a:pt x="47" y="1035"/>
                </a:lnTo>
                <a:lnTo>
                  <a:pt x="75" y="980"/>
                </a:lnTo>
                <a:lnTo>
                  <a:pt x="119" y="946"/>
                </a:lnTo>
                <a:lnTo>
                  <a:pt x="167" y="922"/>
                </a:lnTo>
                <a:lnTo>
                  <a:pt x="213" y="931"/>
                </a:lnTo>
                <a:lnTo>
                  <a:pt x="261" y="946"/>
                </a:lnTo>
                <a:lnTo>
                  <a:pt x="277" y="890"/>
                </a:lnTo>
                <a:lnTo>
                  <a:pt x="261" y="842"/>
                </a:lnTo>
                <a:lnTo>
                  <a:pt x="241" y="810"/>
                </a:lnTo>
                <a:lnTo>
                  <a:pt x="233" y="786"/>
                </a:lnTo>
                <a:lnTo>
                  <a:pt x="241" y="763"/>
                </a:lnTo>
                <a:lnTo>
                  <a:pt x="271" y="754"/>
                </a:lnTo>
                <a:lnTo>
                  <a:pt x="277" y="699"/>
                </a:lnTo>
                <a:lnTo>
                  <a:pt x="298" y="650"/>
                </a:lnTo>
                <a:lnTo>
                  <a:pt x="305" y="612"/>
                </a:lnTo>
                <a:lnTo>
                  <a:pt x="305" y="570"/>
                </a:lnTo>
                <a:lnTo>
                  <a:pt x="333" y="531"/>
                </a:lnTo>
                <a:lnTo>
                  <a:pt x="390" y="497"/>
                </a:lnTo>
                <a:lnTo>
                  <a:pt x="428" y="489"/>
                </a:lnTo>
                <a:lnTo>
                  <a:pt x="428" y="450"/>
                </a:lnTo>
                <a:lnTo>
                  <a:pt x="446" y="425"/>
                </a:lnTo>
                <a:lnTo>
                  <a:pt x="482" y="385"/>
                </a:lnTo>
                <a:lnTo>
                  <a:pt x="520" y="361"/>
                </a:lnTo>
                <a:lnTo>
                  <a:pt x="500" y="292"/>
                </a:lnTo>
                <a:lnTo>
                  <a:pt x="571" y="225"/>
                </a:lnTo>
                <a:lnTo>
                  <a:pt x="586" y="197"/>
                </a:lnTo>
                <a:lnTo>
                  <a:pt x="642" y="188"/>
                </a:lnTo>
                <a:lnTo>
                  <a:pt x="673" y="151"/>
                </a:lnTo>
                <a:lnTo>
                  <a:pt x="673" y="128"/>
                </a:lnTo>
                <a:lnTo>
                  <a:pt x="706" y="99"/>
                </a:lnTo>
                <a:lnTo>
                  <a:pt x="766" y="92"/>
                </a:lnTo>
                <a:lnTo>
                  <a:pt x="835" y="92"/>
                </a:lnTo>
                <a:lnTo>
                  <a:pt x="891" y="47"/>
                </a:lnTo>
                <a:lnTo>
                  <a:pt x="881" y="0"/>
                </a:lnTo>
              </a:path>
            </a:pathLst>
          </a:custGeom>
          <a:solidFill>
            <a:srgbClr val="336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34" name="Grupp 64"/>
          <p:cNvGrpSpPr/>
          <p:nvPr/>
        </p:nvGrpSpPr>
        <p:grpSpPr>
          <a:xfrm>
            <a:off x="5246066" y="4702190"/>
            <a:ext cx="1325044" cy="727075"/>
            <a:chOff x="2765406" y="4867257"/>
            <a:chExt cx="993783" cy="727075"/>
          </a:xfrm>
          <a:solidFill>
            <a:srgbClr val="FF0000"/>
          </a:solidFill>
        </p:grpSpPr>
        <p:sp>
          <p:nvSpPr>
            <p:cNvPr id="35" name="Freeform 12"/>
            <p:cNvSpPr>
              <a:spLocks/>
            </p:cNvSpPr>
            <p:nvPr/>
          </p:nvSpPr>
          <p:spPr bwMode="auto">
            <a:xfrm>
              <a:off x="2765406" y="4867257"/>
              <a:ext cx="873125" cy="727075"/>
            </a:xfrm>
            <a:custGeom>
              <a:avLst/>
              <a:gdLst>
                <a:gd name="T0" fmla="*/ 258 w 550"/>
                <a:gd name="T1" fmla="*/ 20 h 458"/>
                <a:gd name="T2" fmla="*/ 550 w 550"/>
                <a:gd name="T3" fmla="*/ 44 h 458"/>
                <a:gd name="T4" fmla="*/ 550 w 550"/>
                <a:gd name="T5" fmla="*/ 48 h 458"/>
                <a:gd name="T6" fmla="*/ 531 w 550"/>
                <a:gd name="T7" fmla="*/ 121 h 458"/>
                <a:gd name="T8" fmla="*/ 513 w 550"/>
                <a:gd name="T9" fmla="*/ 153 h 458"/>
                <a:gd name="T10" fmla="*/ 513 w 550"/>
                <a:gd name="T11" fmla="*/ 201 h 458"/>
                <a:gd name="T12" fmla="*/ 485 w 550"/>
                <a:gd name="T13" fmla="*/ 233 h 458"/>
                <a:gd name="T14" fmla="*/ 447 w 550"/>
                <a:gd name="T15" fmla="*/ 289 h 458"/>
                <a:gd name="T16" fmla="*/ 437 w 550"/>
                <a:gd name="T17" fmla="*/ 331 h 458"/>
                <a:gd name="T18" fmla="*/ 373 w 550"/>
                <a:gd name="T19" fmla="*/ 322 h 458"/>
                <a:gd name="T20" fmla="*/ 307 w 550"/>
                <a:gd name="T21" fmla="*/ 322 h 458"/>
                <a:gd name="T22" fmla="*/ 299 w 550"/>
                <a:gd name="T23" fmla="*/ 346 h 458"/>
                <a:gd name="T24" fmla="*/ 261 w 550"/>
                <a:gd name="T25" fmla="*/ 354 h 458"/>
                <a:gd name="T26" fmla="*/ 242 w 550"/>
                <a:gd name="T27" fmla="*/ 363 h 458"/>
                <a:gd name="T28" fmla="*/ 251 w 550"/>
                <a:gd name="T29" fmla="*/ 393 h 458"/>
                <a:gd name="T30" fmla="*/ 242 w 550"/>
                <a:gd name="T31" fmla="*/ 435 h 458"/>
                <a:gd name="T32" fmla="*/ 197 w 550"/>
                <a:gd name="T33" fmla="*/ 458 h 458"/>
                <a:gd name="T34" fmla="*/ 169 w 550"/>
                <a:gd name="T35" fmla="*/ 435 h 458"/>
                <a:gd name="T36" fmla="*/ 132 w 550"/>
                <a:gd name="T37" fmla="*/ 458 h 458"/>
                <a:gd name="T38" fmla="*/ 84 w 550"/>
                <a:gd name="T39" fmla="*/ 458 h 458"/>
                <a:gd name="T40" fmla="*/ 66 w 550"/>
                <a:gd name="T41" fmla="*/ 435 h 458"/>
                <a:gd name="T42" fmla="*/ 84 w 550"/>
                <a:gd name="T43" fmla="*/ 418 h 458"/>
                <a:gd name="T44" fmla="*/ 94 w 550"/>
                <a:gd name="T45" fmla="*/ 369 h 458"/>
                <a:gd name="T46" fmla="*/ 56 w 550"/>
                <a:gd name="T47" fmla="*/ 307 h 458"/>
                <a:gd name="T48" fmla="*/ 40 w 550"/>
                <a:gd name="T49" fmla="*/ 274 h 458"/>
                <a:gd name="T50" fmla="*/ 50 w 550"/>
                <a:gd name="T51" fmla="*/ 257 h 458"/>
                <a:gd name="T52" fmla="*/ 66 w 550"/>
                <a:gd name="T53" fmla="*/ 257 h 458"/>
                <a:gd name="T54" fmla="*/ 77 w 550"/>
                <a:gd name="T55" fmla="*/ 242 h 458"/>
                <a:gd name="T56" fmla="*/ 84 w 550"/>
                <a:gd name="T57" fmla="*/ 225 h 458"/>
                <a:gd name="T58" fmla="*/ 94 w 550"/>
                <a:gd name="T59" fmla="*/ 210 h 458"/>
                <a:gd name="T60" fmla="*/ 84 w 550"/>
                <a:gd name="T61" fmla="*/ 195 h 458"/>
                <a:gd name="T62" fmla="*/ 66 w 550"/>
                <a:gd name="T63" fmla="*/ 161 h 458"/>
                <a:gd name="T64" fmla="*/ 30 w 550"/>
                <a:gd name="T65" fmla="*/ 114 h 458"/>
                <a:gd name="T66" fmla="*/ 40 w 550"/>
                <a:gd name="T67" fmla="*/ 63 h 458"/>
                <a:gd name="T68" fmla="*/ 0 w 550"/>
                <a:gd name="T69" fmla="*/ 0 h 458"/>
                <a:gd name="T70" fmla="*/ 258 w 550"/>
                <a:gd name="T71" fmla="*/ 20 h 4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"/>
                <a:gd name="T109" fmla="*/ 0 h 458"/>
                <a:gd name="T110" fmla="*/ 550 w 550"/>
                <a:gd name="T111" fmla="*/ 458 h 4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" h="458">
                  <a:moveTo>
                    <a:pt x="258" y="20"/>
                  </a:moveTo>
                  <a:lnTo>
                    <a:pt x="550" y="44"/>
                  </a:lnTo>
                  <a:lnTo>
                    <a:pt x="550" y="48"/>
                  </a:lnTo>
                  <a:lnTo>
                    <a:pt x="531" y="121"/>
                  </a:lnTo>
                  <a:lnTo>
                    <a:pt x="513" y="153"/>
                  </a:lnTo>
                  <a:lnTo>
                    <a:pt x="513" y="201"/>
                  </a:lnTo>
                  <a:lnTo>
                    <a:pt x="485" y="233"/>
                  </a:lnTo>
                  <a:lnTo>
                    <a:pt x="447" y="289"/>
                  </a:lnTo>
                  <a:lnTo>
                    <a:pt x="437" y="331"/>
                  </a:lnTo>
                  <a:lnTo>
                    <a:pt x="373" y="322"/>
                  </a:lnTo>
                  <a:lnTo>
                    <a:pt x="307" y="322"/>
                  </a:lnTo>
                  <a:lnTo>
                    <a:pt x="299" y="346"/>
                  </a:lnTo>
                  <a:lnTo>
                    <a:pt x="261" y="354"/>
                  </a:lnTo>
                  <a:lnTo>
                    <a:pt x="242" y="363"/>
                  </a:lnTo>
                  <a:lnTo>
                    <a:pt x="251" y="393"/>
                  </a:lnTo>
                  <a:lnTo>
                    <a:pt x="242" y="435"/>
                  </a:lnTo>
                  <a:lnTo>
                    <a:pt x="197" y="458"/>
                  </a:lnTo>
                  <a:lnTo>
                    <a:pt x="169" y="435"/>
                  </a:lnTo>
                  <a:lnTo>
                    <a:pt x="132" y="458"/>
                  </a:lnTo>
                  <a:lnTo>
                    <a:pt x="84" y="458"/>
                  </a:lnTo>
                  <a:lnTo>
                    <a:pt x="66" y="435"/>
                  </a:lnTo>
                  <a:lnTo>
                    <a:pt x="84" y="418"/>
                  </a:lnTo>
                  <a:lnTo>
                    <a:pt x="94" y="369"/>
                  </a:lnTo>
                  <a:lnTo>
                    <a:pt x="56" y="307"/>
                  </a:lnTo>
                  <a:lnTo>
                    <a:pt x="40" y="274"/>
                  </a:lnTo>
                  <a:lnTo>
                    <a:pt x="50" y="257"/>
                  </a:lnTo>
                  <a:lnTo>
                    <a:pt x="66" y="257"/>
                  </a:lnTo>
                  <a:lnTo>
                    <a:pt x="77" y="242"/>
                  </a:lnTo>
                  <a:lnTo>
                    <a:pt x="84" y="225"/>
                  </a:lnTo>
                  <a:lnTo>
                    <a:pt x="94" y="210"/>
                  </a:lnTo>
                  <a:lnTo>
                    <a:pt x="84" y="195"/>
                  </a:lnTo>
                  <a:lnTo>
                    <a:pt x="66" y="161"/>
                  </a:lnTo>
                  <a:lnTo>
                    <a:pt x="30" y="114"/>
                  </a:lnTo>
                  <a:lnTo>
                    <a:pt x="40" y="63"/>
                  </a:lnTo>
                  <a:lnTo>
                    <a:pt x="0" y="0"/>
                  </a:lnTo>
                  <a:lnTo>
                    <a:pt x="258" y="20"/>
                  </a:lnTo>
                  <a:close/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6" name="Freeform 16"/>
            <p:cNvSpPr>
              <a:spLocks/>
            </p:cNvSpPr>
            <p:nvPr/>
          </p:nvSpPr>
          <p:spPr bwMode="auto">
            <a:xfrm>
              <a:off x="3613139" y="4992669"/>
              <a:ext cx="146050" cy="314325"/>
            </a:xfrm>
            <a:custGeom>
              <a:avLst/>
              <a:gdLst>
                <a:gd name="T0" fmla="*/ 90 w 56"/>
                <a:gd name="T1" fmla="*/ 0 h 118"/>
                <a:gd name="T2" fmla="*/ 85 w 56"/>
                <a:gd name="T3" fmla="*/ 65 h 118"/>
                <a:gd name="T4" fmla="*/ 59 w 56"/>
                <a:gd name="T5" fmla="*/ 117 h 118"/>
                <a:gd name="T6" fmla="*/ 16 w 56"/>
                <a:gd name="T7" fmla="*/ 149 h 118"/>
                <a:gd name="T8" fmla="*/ 26 w 56"/>
                <a:gd name="T9" fmla="*/ 183 h 118"/>
                <a:gd name="T10" fmla="*/ 10 w 56"/>
                <a:gd name="T11" fmla="*/ 196 h 118"/>
                <a:gd name="T12" fmla="*/ 0 w 56"/>
                <a:gd name="T13" fmla="*/ 154 h 118"/>
                <a:gd name="T14" fmla="*/ 15 w 56"/>
                <a:gd name="T15" fmla="*/ 121 h 118"/>
                <a:gd name="T16" fmla="*/ 26 w 56"/>
                <a:gd name="T17" fmla="*/ 86 h 118"/>
                <a:gd name="T18" fmla="*/ 90 w 56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18"/>
                <a:gd name="T32" fmla="*/ 56 w 56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18">
                  <a:moveTo>
                    <a:pt x="55" y="0"/>
                  </a:moveTo>
                  <a:lnTo>
                    <a:pt x="52" y="39"/>
                  </a:lnTo>
                  <a:lnTo>
                    <a:pt x="36" y="70"/>
                  </a:lnTo>
                  <a:lnTo>
                    <a:pt x="10" y="89"/>
                  </a:lnTo>
                  <a:lnTo>
                    <a:pt x="16" y="109"/>
                  </a:lnTo>
                  <a:lnTo>
                    <a:pt x="6" y="117"/>
                  </a:lnTo>
                  <a:lnTo>
                    <a:pt x="0" y="92"/>
                  </a:lnTo>
                  <a:lnTo>
                    <a:pt x="9" y="72"/>
                  </a:lnTo>
                  <a:lnTo>
                    <a:pt x="16" y="51"/>
                  </a:lnTo>
                  <a:lnTo>
                    <a:pt x="55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37" name="Grupp 67"/>
          <p:cNvGrpSpPr/>
          <p:nvPr/>
        </p:nvGrpSpPr>
        <p:grpSpPr>
          <a:xfrm>
            <a:off x="5188915" y="3302014"/>
            <a:ext cx="1905012" cy="1627188"/>
            <a:chOff x="2722543" y="3467082"/>
            <a:chExt cx="1428759" cy="1627188"/>
          </a:xfrm>
        </p:grpSpPr>
        <p:sp>
          <p:nvSpPr>
            <p:cNvPr id="38" name="Freeform 13"/>
            <p:cNvSpPr>
              <a:spLocks/>
            </p:cNvSpPr>
            <p:nvPr/>
          </p:nvSpPr>
          <p:spPr bwMode="auto">
            <a:xfrm>
              <a:off x="2722543" y="3467082"/>
              <a:ext cx="1355725" cy="1463675"/>
            </a:xfrm>
            <a:custGeom>
              <a:avLst/>
              <a:gdLst>
                <a:gd name="T0" fmla="*/ 157 w 854"/>
                <a:gd name="T1" fmla="*/ 6 h 922"/>
                <a:gd name="T2" fmla="*/ 677 w 854"/>
                <a:gd name="T3" fmla="*/ 154 h 922"/>
                <a:gd name="T4" fmla="*/ 661 w 854"/>
                <a:gd name="T5" fmla="*/ 198 h 922"/>
                <a:gd name="T6" fmla="*/ 678 w 854"/>
                <a:gd name="T7" fmla="*/ 217 h 922"/>
                <a:gd name="T8" fmla="*/ 686 w 854"/>
                <a:gd name="T9" fmla="*/ 297 h 922"/>
                <a:gd name="T10" fmla="*/ 706 w 854"/>
                <a:gd name="T11" fmla="*/ 336 h 922"/>
                <a:gd name="T12" fmla="*/ 778 w 854"/>
                <a:gd name="T13" fmla="*/ 386 h 922"/>
                <a:gd name="T14" fmla="*/ 806 w 854"/>
                <a:gd name="T15" fmla="*/ 433 h 922"/>
                <a:gd name="T16" fmla="*/ 836 w 854"/>
                <a:gd name="T17" fmla="*/ 480 h 922"/>
                <a:gd name="T18" fmla="*/ 854 w 854"/>
                <a:gd name="T19" fmla="*/ 514 h 922"/>
                <a:gd name="T20" fmla="*/ 836 w 854"/>
                <a:gd name="T21" fmla="*/ 546 h 922"/>
                <a:gd name="T22" fmla="*/ 800 w 854"/>
                <a:gd name="T23" fmla="*/ 570 h 922"/>
                <a:gd name="T24" fmla="*/ 772 w 854"/>
                <a:gd name="T25" fmla="*/ 561 h 922"/>
                <a:gd name="T26" fmla="*/ 744 w 854"/>
                <a:gd name="T27" fmla="*/ 538 h 922"/>
                <a:gd name="T28" fmla="*/ 706 w 854"/>
                <a:gd name="T29" fmla="*/ 546 h 922"/>
                <a:gd name="T30" fmla="*/ 696 w 854"/>
                <a:gd name="T31" fmla="*/ 570 h 922"/>
                <a:gd name="T32" fmla="*/ 640 w 854"/>
                <a:gd name="T33" fmla="*/ 570 h 922"/>
                <a:gd name="T34" fmla="*/ 557 w 854"/>
                <a:gd name="T35" fmla="*/ 561 h 922"/>
                <a:gd name="T36" fmla="*/ 539 w 854"/>
                <a:gd name="T37" fmla="*/ 578 h 922"/>
                <a:gd name="T38" fmla="*/ 593 w 854"/>
                <a:gd name="T39" fmla="*/ 603 h 922"/>
                <a:gd name="T40" fmla="*/ 668 w 854"/>
                <a:gd name="T41" fmla="*/ 578 h 922"/>
                <a:gd name="T42" fmla="*/ 686 w 854"/>
                <a:gd name="T43" fmla="*/ 608 h 922"/>
                <a:gd name="T44" fmla="*/ 744 w 854"/>
                <a:gd name="T45" fmla="*/ 618 h 922"/>
                <a:gd name="T46" fmla="*/ 788 w 854"/>
                <a:gd name="T47" fmla="*/ 633 h 922"/>
                <a:gd name="T48" fmla="*/ 772 w 854"/>
                <a:gd name="T49" fmla="*/ 650 h 922"/>
                <a:gd name="T50" fmla="*/ 714 w 854"/>
                <a:gd name="T51" fmla="*/ 642 h 922"/>
                <a:gd name="T52" fmla="*/ 706 w 854"/>
                <a:gd name="T53" fmla="*/ 659 h 922"/>
                <a:gd name="T54" fmla="*/ 714 w 854"/>
                <a:gd name="T55" fmla="*/ 682 h 922"/>
                <a:gd name="T56" fmla="*/ 686 w 854"/>
                <a:gd name="T57" fmla="*/ 716 h 922"/>
                <a:gd name="T58" fmla="*/ 640 w 854"/>
                <a:gd name="T59" fmla="*/ 746 h 922"/>
                <a:gd name="T60" fmla="*/ 621 w 854"/>
                <a:gd name="T61" fmla="*/ 754 h 922"/>
                <a:gd name="T62" fmla="*/ 604 w 854"/>
                <a:gd name="T63" fmla="*/ 763 h 922"/>
                <a:gd name="T64" fmla="*/ 614 w 854"/>
                <a:gd name="T65" fmla="*/ 801 h 922"/>
                <a:gd name="T66" fmla="*/ 593 w 854"/>
                <a:gd name="T67" fmla="*/ 825 h 922"/>
                <a:gd name="T68" fmla="*/ 566 w 854"/>
                <a:gd name="T69" fmla="*/ 875 h 922"/>
                <a:gd name="T70" fmla="*/ 576 w 854"/>
                <a:gd name="T71" fmla="*/ 922 h 922"/>
                <a:gd name="T72" fmla="*/ 10 w 854"/>
                <a:gd name="T73" fmla="*/ 875 h 922"/>
                <a:gd name="T74" fmla="*/ 28 w 854"/>
                <a:gd name="T75" fmla="*/ 835 h 922"/>
                <a:gd name="T76" fmla="*/ 48 w 854"/>
                <a:gd name="T77" fmla="*/ 754 h 922"/>
                <a:gd name="T78" fmla="*/ 10 w 854"/>
                <a:gd name="T79" fmla="*/ 716 h 922"/>
                <a:gd name="T80" fmla="*/ 0 w 854"/>
                <a:gd name="T81" fmla="*/ 674 h 922"/>
                <a:gd name="T82" fmla="*/ 0 w 854"/>
                <a:gd name="T83" fmla="*/ 650 h 922"/>
                <a:gd name="T84" fmla="*/ 18 w 854"/>
                <a:gd name="T85" fmla="*/ 603 h 922"/>
                <a:gd name="T86" fmla="*/ 48 w 854"/>
                <a:gd name="T87" fmla="*/ 608 h 922"/>
                <a:gd name="T88" fmla="*/ 76 w 854"/>
                <a:gd name="T89" fmla="*/ 546 h 922"/>
                <a:gd name="T90" fmla="*/ 76 w 854"/>
                <a:gd name="T91" fmla="*/ 472 h 922"/>
                <a:gd name="T92" fmla="*/ 82 w 854"/>
                <a:gd name="T93" fmla="*/ 449 h 922"/>
                <a:gd name="T94" fmla="*/ 120 w 854"/>
                <a:gd name="T95" fmla="*/ 425 h 922"/>
                <a:gd name="T96" fmla="*/ 176 w 854"/>
                <a:gd name="T97" fmla="*/ 393 h 922"/>
                <a:gd name="T98" fmla="*/ 176 w 854"/>
                <a:gd name="T99" fmla="*/ 353 h 922"/>
                <a:gd name="T100" fmla="*/ 167 w 854"/>
                <a:gd name="T101" fmla="*/ 232 h 922"/>
                <a:gd name="T102" fmla="*/ 148 w 854"/>
                <a:gd name="T103" fmla="*/ 217 h 922"/>
                <a:gd name="T104" fmla="*/ 148 w 854"/>
                <a:gd name="T105" fmla="*/ 185 h 922"/>
                <a:gd name="T106" fmla="*/ 195 w 854"/>
                <a:gd name="T107" fmla="*/ 166 h 922"/>
                <a:gd name="T108" fmla="*/ 213 w 854"/>
                <a:gd name="T109" fmla="*/ 151 h 922"/>
                <a:gd name="T110" fmla="*/ 186 w 854"/>
                <a:gd name="T111" fmla="*/ 104 h 922"/>
                <a:gd name="T112" fmla="*/ 148 w 854"/>
                <a:gd name="T113" fmla="*/ 57 h 922"/>
                <a:gd name="T114" fmla="*/ 158 w 854"/>
                <a:gd name="T115" fmla="*/ 0 h 9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4"/>
                <a:gd name="T175" fmla="*/ 0 h 922"/>
                <a:gd name="T176" fmla="*/ 854 w 854"/>
                <a:gd name="T177" fmla="*/ 922 h 9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4" h="922">
                  <a:moveTo>
                    <a:pt x="157" y="6"/>
                  </a:moveTo>
                  <a:lnTo>
                    <a:pt x="677" y="154"/>
                  </a:lnTo>
                  <a:lnTo>
                    <a:pt x="661" y="198"/>
                  </a:lnTo>
                  <a:lnTo>
                    <a:pt x="678" y="217"/>
                  </a:lnTo>
                  <a:lnTo>
                    <a:pt x="686" y="297"/>
                  </a:lnTo>
                  <a:lnTo>
                    <a:pt x="706" y="336"/>
                  </a:lnTo>
                  <a:lnTo>
                    <a:pt x="778" y="386"/>
                  </a:lnTo>
                  <a:lnTo>
                    <a:pt x="806" y="433"/>
                  </a:lnTo>
                  <a:lnTo>
                    <a:pt x="836" y="480"/>
                  </a:lnTo>
                  <a:lnTo>
                    <a:pt x="854" y="514"/>
                  </a:lnTo>
                  <a:lnTo>
                    <a:pt x="836" y="546"/>
                  </a:lnTo>
                  <a:lnTo>
                    <a:pt x="800" y="570"/>
                  </a:lnTo>
                  <a:lnTo>
                    <a:pt x="772" y="561"/>
                  </a:lnTo>
                  <a:lnTo>
                    <a:pt x="744" y="538"/>
                  </a:lnTo>
                  <a:lnTo>
                    <a:pt x="706" y="546"/>
                  </a:lnTo>
                  <a:lnTo>
                    <a:pt x="696" y="570"/>
                  </a:lnTo>
                  <a:lnTo>
                    <a:pt x="640" y="570"/>
                  </a:lnTo>
                  <a:lnTo>
                    <a:pt x="557" y="561"/>
                  </a:lnTo>
                  <a:lnTo>
                    <a:pt x="539" y="578"/>
                  </a:lnTo>
                  <a:lnTo>
                    <a:pt x="593" y="603"/>
                  </a:lnTo>
                  <a:lnTo>
                    <a:pt x="668" y="578"/>
                  </a:lnTo>
                  <a:lnTo>
                    <a:pt x="686" y="608"/>
                  </a:lnTo>
                  <a:lnTo>
                    <a:pt x="744" y="618"/>
                  </a:lnTo>
                  <a:lnTo>
                    <a:pt x="788" y="633"/>
                  </a:lnTo>
                  <a:lnTo>
                    <a:pt x="772" y="650"/>
                  </a:lnTo>
                  <a:lnTo>
                    <a:pt x="714" y="642"/>
                  </a:lnTo>
                  <a:lnTo>
                    <a:pt x="706" y="659"/>
                  </a:lnTo>
                  <a:lnTo>
                    <a:pt x="714" y="682"/>
                  </a:lnTo>
                  <a:lnTo>
                    <a:pt x="686" y="716"/>
                  </a:lnTo>
                  <a:lnTo>
                    <a:pt x="640" y="746"/>
                  </a:lnTo>
                  <a:lnTo>
                    <a:pt x="621" y="754"/>
                  </a:lnTo>
                  <a:lnTo>
                    <a:pt x="604" y="763"/>
                  </a:lnTo>
                  <a:lnTo>
                    <a:pt x="614" y="801"/>
                  </a:lnTo>
                  <a:lnTo>
                    <a:pt x="593" y="825"/>
                  </a:lnTo>
                  <a:lnTo>
                    <a:pt x="566" y="875"/>
                  </a:lnTo>
                  <a:lnTo>
                    <a:pt x="576" y="922"/>
                  </a:lnTo>
                  <a:lnTo>
                    <a:pt x="10" y="875"/>
                  </a:lnTo>
                  <a:lnTo>
                    <a:pt x="28" y="835"/>
                  </a:lnTo>
                  <a:lnTo>
                    <a:pt x="48" y="754"/>
                  </a:lnTo>
                  <a:lnTo>
                    <a:pt x="10" y="716"/>
                  </a:lnTo>
                  <a:lnTo>
                    <a:pt x="0" y="674"/>
                  </a:lnTo>
                  <a:lnTo>
                    <a:pt x="0" y="650"/>
                  </a:lnTo>
                  <a:lnTo>
                    <a:pt x="18" y="603"/>
                  </a:lnTo>
                  <a:lnTo>
                    <a:pt x="48" y="608"/>
                  </a:lnTo>
                  <a:lnTo>
                    <a:pt x="76" y="546"/>
                  </a:lnTo>
                  <a:lnTo>
                    <a:pt x="76" y="472"/>
                  </a:lnTo>
                  <a:lnTo>
                    <a:pt x="82" y="449"/>
                  </a:lnTo>
                  <a:lnTo>
                    <a:pt x="120" y="425"/>
                  </a:lnTo>
                  <a:lnTo>
                    <a:pt x="176" y="393"/>
                  </a:lnTo>
                  <a:lnTo>
                    <a:pt x="176" y="353"/>
                  </a:lnTo>
                  <a:lnTo>
                    <a:pt x="167" y="232"/>
                  </a:lnTo>
                  <a:lnTo>
                    <a:pt x="148" y="217"/>
                  </a:lnTo>
                  <a:lnTo>
                    <a:pt x="148" y="185"/>
                  </a:lnTo>
                  <a:lnTo>
                    <a:pt x="195" y="166"/>
                  </a:lnTo>
                  <a:lnTo>
                    <a:pt x="213" y="151"/>
                  </a:lnTo>
                  <a:lnTo>
                    <a:pt x="186" y="104"/>
                  </a:lnTo>
                  <a:lnTo>
                    <a:pt x="148" y="57"/>
                  </a:lnTo>
                  <a:lnTo>
                    <a:pt x="158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9" name="Freeform 17"/>
            <p:cNvSpPr>
              <a:spLocks/>
            </p:cNvSpPr>
            <p:nvPr/>
          </p:nvSpPr>
          <p:spPr bwMode="auto">
            <a:xfrm>
              <a:off x="3940164" y="4848207"/>
              <a:ext cx="211138" cy="246063"/>
            </a:xfrm>
            <a:custGeom>
              <a:avLst/>
              <a:gdLst>
                <a:gd name="T0" fmla="*/ 102 w 81"/>
                <a:gd name="T1" fmla="*/ 0 h 92"/>
                <a:gd name="T2" fmla="*/ 131 w 81"/>
                <a:gd name="T3" fmla="*/ 0 h 92"/>
                <a:gd name="T4" fmla="*/ 97 w 81"/>
                <a:gd name="T5" fmla="*/ 32 h 92"/>
                <a:gd name="T6" fmla="*/ 92 w 81"/>
                <a:gd name="T7" fmla="*/ 54 h 92"/>
                <a:gd name="T8" fmla="*/ 102 w 81"/>
                <a:gd name="T9" fmla="*/ 86 h 92"/>
                <a:gd name="T10" fmla="*/ 69 w 81"/>
                <a:gd name="T11" fmla="*/ 118 h 92"/>
                <a:gd name="T12" fmla="*/ 23 w 81"/>
                <a:gd name="T13" fmla="*/ 153 h 92"/>
                <a:gd name="T14" fmla="*/ 16 w 81"/>
                <a:gd name="T15" fmla="*/ 118 h 92"/>
                <a:gd name="T16" fmla="*/ 0 w 81"/>
                <a:gd name="T17" fmla="*/ 103 h 92"/>
                <a:gd name="T18" fmla="*/ 0 w 81"/>
                <a:gd name="T19" fmla="*/ 76 h 92"/>
                <a:gd name="T20" fmla="*/ 39 w 81"/>
                <a:gd name="T21" fmla="*/ 45 h 92"/>
                <a:gd name="T22" fmla="*/ 102 w 81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92"/>
                <a:gd name="T38" fmla="*/ 81 w 81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92">
                  <a:moveTo>
                    <a:pt x="62" y="0"/>
                  </a:moveTo>
                  <a:lnTo>
                    <a:pt x="80" y="0"/>
                  </a:lnTo>
                  <a:lnTo>
                    <a:pt x="59" y="19"/>
                  </a:lnTo>
                  <a:lnTo>
                    <a:pt x="56" y="32"/>
                  </a:lnTo>
                  <a:lnTo>
                    <a:pt x="62" y="51"/>
                  </a:lnTo>
                  <a:lnTo>
                    <a:pt x="42" y="70"/>
                  </a:lnTo>
                  <a:lnTo>
                    <a:pt x="14" y="91"/>
                  </a:lnTo>
                  <a:lnTo>
                    <a:pt x="10" y="70"/>
                  </a:lnTo>
                  <a:lnTo>
                    <a:pt x="0" y="61"/>
                  </a:lnTo>
                  <a:lnTo>
                    <a:pt x="0" y="45"/>
                  </a:lnTo>
                  <a:lnTo>
                    <a:pt x="24" y="27"/>
                  </a:lnTo>
                  <a:lnTo>
                    <a:pt x="62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0" name="Group 18"/>
            <p:cNvGrpSpPr>
              <a:grpSpLocks/>
            </p:cNvGrpSpPr>
            <p:nvPr/>
          </p:nvGrpSpPr>
          <p:grpSpPr bwMode="auto">
            <a:xfrm>
              <a:off x="3192451" y="4464032"/>
              <a:ext cx="242888" cy="336550"/>
              <a:chOff x="1182" y="2668"/>
              <a:chExt cx="93" cy="126"/>
            </a:xfrm>
          </p:grpSpPr>
          <p:sp>
            <p:nvSpPr>
              <p:cNvPr id="42" name="Freeform 19"/>
              <p:cNvSpPr>
                <a:spLocks/>
              </p:cNvSpPr>
              <p:nvPr/>
            </p:nvSpPr>
            <p:spPr bwMode="auto">
              <a:xfrm>
                <a:off x="1182" y="2668"/>
                <a:ext cx="83" cy="114"/>
              </a:xfrm>
              <a:custGeom>
                <a:avLst/>
                <a:gdLst>
                  <a:gd name="T0" fmla="*/ 72 w 83"/>
                  <a:gd name="T1" fmla="*/ 0 h 114"/>
                  <a:gd name="T2" fmla="*/ 72 w 83"/>
                  <a:gd name="T3" fmla="*/ 20 h 114"/>
                  <a:gd name="T4" fmla="*/ 82 w 83"/>
                  <a:gd name="T5" fmla="*/ 37 h 114"/>
                  <a:gd name="T6" fmla="*/ 72 w 83"/>
                  <a:gd name="T7" fmla="*/ 57 h 114"/>
                  <a:gd name="T8" fmla="*/ 59 w 83"/>
                  <a:gd name="T9" fmla="*/ 73 h 114"/>
                  <a:gd name="T10" fmla="*/ 33 w 83"/>
                  <a:gd name="T11" fmla="*/ 93 h 114"/>
                  <a:gd name="T12" fmla="*/ 12 w 83"/>
                  <a:gd name="T13" fmla="*/ 113 h 114"/>
                  <a:gd name="T14" fmla="*/ 0 w 83"/>
                  <a:gd name="T15" fmla="*/ 93 h 114"/>
                  <a:gd name="T16" fmla="*/ 8 w 83"/>
                  <a:gd name="T17" fmla="*/ 85 h 114"/>
                  <a:gd name="T18" fmla="*/ 33 w 83"/>
                  <a:gd name="T19" fmla="*/ 63 h 114"/>
                  <a:gd name="T20" fmla="*/ 31 w 83"/>
                  <a:gd name="T21" fmla="*/ 50 h 114"/>
                  <a:gd name="T22" fmla="*/ 44 w 83"/>
                  <a:gd name="T23" fmla="*/ 33 h 114"/>
                  <a:gd name="T24" fmla="*/ 74 w 83"/>
                  <a:gd name="T25" fmla="*/ 10 h 114"/>
                  <a:gd name="T26" fmla="*/ 74 w 83"/>
                  <a:gd name="T27" fmla="*/ 17 h 114"/>
                  <a:gd name="T28" fmla="*/ 79 w 83"/>
                  <a:gd name="T29" fmla="*/ 28 h 114"/>
                  <a:gd name="T30" fmla="*/ 72 w 83"/>
                  <a:gd name="T31" fmla="*/ 0 h 1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"/>
                  <a:gd name="T49" fmla="*/ 0 h 114"/>
                  <a:gd name="T50" fmla="*/ 83 w 83"/>
                  <a:gd name="T51" fmla="*/ 114 h 1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" h="114">
                    <a:moveTo>
                      <a:pt x="72" y="0"/>
                    </a:moveTo>
                    <a:lnTo>
                      <a:pt x="72" y="20"/>
                    </a:lnTo>
                    <a:lnTo>
                      <a:pt x="82" y="37"/>
                    </a:lnTo>
                    <a:lnTo>
                      <a:pt x="72" y="57"/>
                    </a:lnTo>
                    <a:lnTo>
                      <a:pt x="59" y="73"/>
                    </a:lnTo>
                    <a:lnTo>
                      <a:pt x="33" y="93"/>
                    </a:lnTo>
                    <a:lnTo>
                      <a:pt x="12" y="113"/>
                    </a:lnTo>
                    <a:lnTo>
                      <a:pt x="0" y="93"/>
                    </a:lnTo>
                    <a:lnTo>
                      <a:pt x="8" y="85"/>
                    </a:lnTo>
                    <a:lnTo>
                      <a:pt x="33" y="63"/>
                    </a:lnTo>
                    <a:lnTo>
                      <a:pt x="31" y="50"/>
                    </a:lnTo>
                    <a:lnTo>
                      <a:pt x="44" y="33"/>
                    </a:lnTo>
                    <a:lnTo>
                      <a:pt x="74" y="10"/>
                    </a:lnTo>
                    <a:lnTo>
                      <a:pt x="74" y="17"/>
                    </a:lnTo>
                    <a:lnTo>
                      <a:pt x="79" y="28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>
                <a:off x="1182" y="2668"/>
                <a:ext cx="93" cy="126"/>
              </a:xfrm>
              <a:custGeom>
                <a:avLst/>
                <a:gdLst>
                  <a:gd name="T0" fmla="*/ 81 w 93"/>
                  <a:gd name="T1" fmla="*/ 0 h 126"/>
                  <a:gd name="T2" fmla="*/ 81 w 93"/>
                  <a:gd name="T3" fmla="*/ 22 h 126"/>
                  <a:gd name="T4" fmla="*/ 92 w 93"/>
                  <a:gd name="T5" fmla="*/ 41 h 126"/>
                  <a:gd name="T6" fmla="*/ 81 w 93"/>
                  <a:gd name="T7" fmla="*/ 63 h 126"/>
                  <a:gd name="T8" fmla="*/ 66 w 93"/>
                  <a:gd name="T9" fmla="*/ 81 h 126"/>
                  <a:gd name="T10" fmla="*/ 37 w 93"/>
                  <a:gd name="T11" fmla="*/ 103 h 126"/>
                  <a:gd name="T12" fmla="*/ 14 w 93"/>
                  <a:gd name="T13" fmla="*/ 125 h 126"/>
                  <a:gd name="T14" fmla="*/ 0 w 93"/>
                  <a:gd name="T15" fmla="*/ 103 h 126"/>
                  <a:gd name="T16" fmla="*/ 9 w 93"/>
                  <a:gd name="T17" fmla="*/ 94 h 126"/>
                  <a:gd name="T18" fmla="*/ 37 w 93"/>
                  <a:gd name="T19" fmla="*/ 70 h 126"/>
                  <a:gd name="T20" fmla="*/ 35 w 93"/>
                  <a:gd name="T21" fmla="*/ 55 h 126"/>
                  <a:gd name="T22" fmla="*/ 49 w 93"/>
                  <a:gd name="T23" fmla="*/ 36 h 126"/>
                  <a:gd name="T24" fmla="*/ 83 w 93"/>
                  <a:gd name="T25" fmla="*/ 12 h 126"/>
                  <a:gd name="T26" fmla="*/ 83 w 93"/>
                  <a:gd name="T27" fmla="*/ 19 h 126"/>
                  <a:gd name="T28" fmla="*/ 89 w 93"/>
                  <a:gd name="T29" fmla="*/ 31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126"/>
                  <a:gd name="T47" fmla="*/ 93 w 93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126">
                    <a:moveTo>
                      <a:pt x="81" y="0"/>
                    </a:moveTo>
                    <a:lnTo>
                      <a:pt x="81" y="22"/>
                    </a:lnTo>
                    <a:lnTo>
                      <a:pt x="92" y="41"/>
                    </a:lnTo>
                    <a:lnTo>
                      <a:pt x="81" y="63"/>
                    </a:lnTo>
                    <a:lnTo>
                      <a:pt x="66" y="81"/>
                    </a:lnTo>
                    <a:lnTo>
                      <a:pt x="37" y="103"/>
                    </a:lnTo>
                    <a:lnTo>
                      <a:pt x="14" y="125"/>
                    </a:lnTo>
                    <a:lnTo>
                      <a:pt x="0" y="103"/>
                    </a:lnTo>
                    <a:lnTo>
                      <a:pt x="9" y="94"/>
                    </a:lnTo>
                    <a:lnTo>
                      <a:pt x="37" y="70"/>
                    </a:lnTo>
                    <a:lnTo>
                      <a:pt x="35" y="55"/>
                    </a:lnTo>
                    <a:lnTo>
                      <a:pt x="49" y="36"/>
                    </a:lnTo>
                    <a:lnTo>
                      <a:pt x="83" y="12"/>
                    </a:lnTo>
                    <a:lnTo>
                      <a:pt x="83" y="19"/>
                    </a:lnTo>
                    <a:lnTo>
                      <a:pt x="89" y="3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1" name="Freeform 21"/>
            <p:cNvSpPr>
              <a:spLocks/>
            </p:cNvSpPr>
            <p:nvPr/>
          </p:nvSpPr>
          <p:spPr bwMode="auto">
            <a:xfrm>
              <a:off x="2928926" y="4325919"/>
              <a:ext cx="304800" cy="263525"/>
            </a:xfrm>
            <a:custGeom>
              <a:avLst/>
              <a:gdLst>
                <a:gd name="T0" fmla="*/ 148 w 117"/>
                <a:gd name="T1" fmla="*/ 0 h 99"/>
                <a:gd name="T2" fmla="*/ 125 w 117"/>
                <a:gd name="T3" fmla="*/ 23 h 99"/>
                <a:gd name="T4" fmla="*/ 87 w 117"/>
                <a:gd name="T5" fmla="*/ 18 h 99"/>
                <a:gd name="T6" fmla="*/ 66 w 117"/>
                <a:gd name="T7" fmla="*/ 15 h 99"/>
                <a:gd name="T8" fmla="*/ 75 w 117"/>
                <a:gd name="T9" fmla="*/ 42 h 99"/>
                <a:gd name="T10" fmla="*/ 80 w 117"/>
                <a:gd name="T11" fmla="*/ 64 h 99"/>
                <a:gd name="T12" fmla="*/ 82 w 117"/>
                <a:gd name="T13" fmla="*/ 77 h 99"/>
                <a:gd name="T14" fmla="*/ 71 w 117"/>
                <a:gd name="T15" fmla="*/ 82 h 99"/>
                <a:gd name="T16" fmla="*/ 48 w 117"/>
                <a:gd name="T17" fmla="*/ 74 h 99"/>
                <a:gd name="T18" fmla="*/ 48 w 117"/>
                <a:gd name="T19" fmla="*/ 64 h 99"/>
                <a:gd name="T20" fmla="*/ 28 w 117"/>
                <a:gd name="T21" fmla="*/ 64 h 99"/>
                <a:gd name="T22" fmla="*/ 33 w 117"/>
                <a:gd name="T23" fmla="*/ 82 h 99"/>
                <a:gd name="T24" fmla="*/ 23 w 117"/>
                <a:gd name="T25" fmla="*/ 101 h 99"/>
                <a:gd name="T26" fmla="*/ 0 w 117"/>
                <a:gd name="T27" fmla="*/ 129 h 99"/>
                <a:gd name="T28" fmla="*/ 10 w 117"/>
                <a:gd name="T29" fmla="*/ 151 h 99"/>
                <a:gd name="T30" fmla="*/ 33 w 117"/>
                <a:gd name="T31" fmla="*/ 164 h 99"/>
                <a:gd name="T32" fmla="*/ 56 w 117"/>
                <a:gd name="T33" fmla="*/ 151 h 99"/>
                <a:gd name="T34" fmla="*/ 82 w 117"/>
                <a:gd name="T35" fmla="*/ 137 h 99"/>
                <a:gd name="T36" fmla="*/ 135 w 117"/>
                <a:gd name="T37" fmla="*/ 124 h 99"/>
                <a:gd name="T38" fmla="*/ 158 w 117"/>
                <a:gd name="T39" fmla="*/ 129 h 99"/>
                <a:gd name="T40" fmla="*/ 148 w 117"/>
                <a:gd name="T41" fmla="*/ 101 h 99"/>
                <a:gd name="T42" fmla="*/ 167 w 117"/>
                <a:gd name="T43" fmla="*/ 87 h 99"/>
                <a:gd name="T44" fmla="*/ 190 w 117"/>
                <a:gd name="T45" fmla="*/ 59 h 99"/>
                <a:gd name="T46" fmla="*/ 181 w 117"/>
                <a:gd name="T47" fmla="*/ 42 h 99"/>
                <a:gd name="T48" fmla="*/ 162 w 117"/>
                <a:gd name="T49" fmla="*/ 23 h 99"/>
                <a:gd name="T50" fmla="*/ 148 w 117"/>
                <a:gd name="T51" fmla="*/ 0 h 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99"/>
                <a:gd name="T80" fmla="*/ 117 w 117"/>
                <a:gd name="T81" fmla="*/ 99 h 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99">
                  <a:moveTo>
                    <a:pt x="90" y="0"/>
                  </a:moveTo>
                  <a:lnTo>
                    <a:pt x="76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46" y="25"/>
                  </a:lnTo>
                  <a:lnTo>
                    <a:pt x="49" y="38"/>
                  </a:lnTo>
                  <a:lnTo>
                    <a:pt x="50" y="46"/>
                  </a:lnTo>
                  <a:lnTo>
                    <a:pt x="43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20" y="49"/>
                  </a:lnTo>
                  <a:lnTo>
                    <a:pt x="14" y="60"/>
                  </a:lnTo>
                  <a:lnTo>
                    <a:pt x="0" y="77"/>
                  </a:lnTo>
                  <a:lnTo>
                    <a:pt x="6" y="90"/>
                  </a:lnTo>
                  <a:lnTo>
                    <a:pt x="20" y="98"/>
                  </a:lnTo>
                  <a:lnTo>
                    <a:pt x="34" y="90"/>
                  </a:lnTo>
                  <a:lnTo>
                    <a:pt x="50" y="82"/>
                  </a:lnTo>
                  <a:lnTo>
                    <a:pt x="82" y="74"/>
                  </a:lnTo>
                  <a:lnTo>
                    <a:pt x="96" y="77"/>
                  </a:lnTo>
                  <a:lnTo>
                    <a:pt x="90" y="60"/>
                  </a:lnTo>
                  <a:lnTo>
                    <a:pt x="102" y="52"/>
                  </a:lnTo>
                  <a:lnTo>
                    <a:pt x="116" y="35"/>
                  </a:lnTo>
                  <a:lnTo>
                    <a:pt x="110" y="25"/>
                  </a:lnTo>
                  <a:lnTo>
                    <a:pt x="99" y="14"/>
                  </a:lnTo>
                  <a:lnTo>
                    <a:pt x="9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4" name="Freeform 14"/>
          <p:cNvSpPr>
            <a:spLocks/>
          </p:cNvSpPr>
          <p:nvPr/>
        </p:nvSpPr>
        <p:spPr bwMode="auto">
          <a:xfrm>
            <a:off x="6403700" y="1325576"/>
            <a:ext cx="1706217" cy="1247527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674 w 10000"/>
              <a:gd name="connsiteY29" fmla="*/ 5630 h 10000"/>
              <a:gd name="connsiteX30" fmla="*/ 7836 w 10000"/>
              <a:gd name="connsiteY30" fmla="*/ 5996 h 10000"/>
              <a:gd name="connsiteX31" fmla="*/ 7885 w 10000"/>
              <a:gd name="connsiteY31" fmla="*/ 6211 h 10000"/>
              <a:gd name="connsiteX32" fmla="*/ 7755 w 10000"/>
              <a:gd name="connsiteY32" fmla="*/ 6375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755 w 10000"/>
              <a:gd name="connsiteY33" fmla="*/ 6375 h 10000"/>
              <a:gd name="connsiteX34" fmla="*/ 7447 w 10000"/>
              <a:gd name="connsiteY34" fmla="*/ 6562 h 10000"/>
              <a:gd name="connsiteX35" fmla="*/ 7366 w 10000"/>
              <a:gd name="connsiteY35" fmla="*/ 6777 h 10000"/>
              <a:gd name="connsiteX36" fmla="*/ 7301 w 10000"/>
              <a:gd name="connsiteY36" fmla="*/ 7077 h 10000"/>
              <a:gd name="connsiteX37" fmla="*/ 6767 w 10000"/>
              <a:gd name="connsiteY37" fmla="*/ 7242 h 10000"/>
              <a:gd name="connsiteX38" fmla="*/ 6475 w 10000"/>
              <a:gd name="connsiteY38" fmla="*/ 7414 h 10000"/>
              <a:gd name="connsiteX39" fmla="*/ 6021 w 10000"/>
              <a:gd name="connsiteY39" fmla="*/ 7658 h 10000"/>
              <a:gd name="connsiteX40" fmla="*/ 6094 w 10000"/>
              <a:gd name="connsiteY40" fmla="*/ 7822 h 10000"/>
              <a:gd name="connsiteX41" fmla="*/ 5721 w 10000"/>
              <a:gd name="connsiteY41" fmla="*/ 7880 h 10000"/>
              <a:gd name="connsiteX42" fmla="*/ 5559 w 10000"/>
              <a:gd name="connsiteY42" fmla="*/ 7994 h 10000"/>
              <a:gd name="connsiteX43" fmla="*/ 5203 w 10000"/>
              <a:gd name="connsiteY43" fmla="*/ 8388 h 10000"/>
              <a:gd name="connsiteX44" fmla="*/ 4895 w 10000"/>
              <a:gd name="connsiteY44" fmla="*/ 8567 h 10000"/>
              <a:gd name="connsiteX45" fmla="*/ 4976 w 10000"/>
              <a:gd name="connsiteY45" fmla="*/ 8861 h 10000"/>
              <a:gd name="connsiteX46" fmla="*/ 4749 w 10000"/>
              <a:gd name="connsiteY46" fmla="*/ 8968 h 10000"/>
              <a:gd name="connsiteX47" fmla="*/ 4587 w 10000"/>
              <a:gd name="connsiteY47" fmla="*/ 9083 h 10000"/>
              <a:gd name="connsiteX48" fmla="*/ 4749 w 10000"/>
              <a:gd name="connsiteY48" fmla="*/ 9542 h 10000"/>
              <a:gd name="connsiteX49" fmla="*/ 4668 w 10000"/>
              <a:gd name="connsiteY49" fmla="*/ 9835 h 10000"/>
              <a:gd name="connsiteX50" fmla="*/ 4279 w 10000"/>
              <a:gd name="connsiteY50" fmla="*/ 10000 h 10000"/>
              <a:gd name="connsiteX51" fmla="*/ 0 w 10000"/>
              <a:gd name="connsiteY51" fmla="*/ 8918 h 10000"/>
              <a:gd name="connsiteX52" fmla="*/ 73 w 10000"/>
              <a:gd name="connsiteY52" fmla="*/ 8632 h 10000"/>
              <a:gd name="connsiteX53" fmla="*/ 381 w 10000"/>
              <a:gd name="connsiteY53" fmla="*/ 8109 h 10000"/>
              <a:gd name="connsiteX54" fmla="*/ 381 w 10000"/>
              <a:gd name="connsiteY54" fmla="*/ 7880 h 10000"/>
              <a:gd name="connsiteX55" fmla="*/ 381 w 10000"/>
              <a:gd name="connsiteY55" fmla="*/ 7414 h 10000"/>
              <a:gd name="connsiteX56" fmla="*/ 608 w 10000"/>
              <a:gd name="connsiteY56" fmla="*/ 7020 h 10000"/>
              <a:gd name="connsiteX57" fmla="*/ 964 w 10000"/>
              <a:gd name="connsiteY57" fmla="*/ 6777 h 10000"/>
              <a:gd name="connsiteX58" fmla="*/ 1353 w 10000"/>
              <a:gd name="connsiteY58" fmla="*/ 6605 h 10000"/>
              <a:gd name="connsiteX59" fmla="*/ 1726 w 10000"/>
              <a:gd name="connsiteY59" fmla="*/ 6669 h 10000"/>
              <a:gd name="connsiteX60" fmla="*/ 2115 w 10000"/>
              <a:gd name="connsiteY60" fmla="*/ 6777 h 10000"/>
              <a:gd name="connsiteX61" fmla="*/ 2245 w 10000"/>
              <a:gd name="connsiteY61" fmla="*/ 6375 h 10000"/>
              <a:gd name="connsiteX62" fmla="*/ 2115 w 10000"/>
              <a:gd name="connsiteY62" fmla="*/ 6032 h 10000"/>
              <a:gd name="connsiteX63" fmla="*/ 1953 w 10000"/>
              <a:gd name="connsiteY63" fmla="*/ 5802 h 10000"/>
              <a:gd name="connsiteX64" fmla="*/ 1888 w 10000"/>
              <a:gd name="connsiteY64" fmla="*/ 5630 h 10000"/>
              <a:gd name="connsiteX65" fmla="*/ 1953 w 10000"/>
              <a:gd name="connsiteY65" fmla="*/ 5466 h 10000"/>
              <a:gd name="connsiteX66" fmla="*/ 2196 w 10000"/>
              <a:gd name="connsiteY66" fmla="*/ 5401 h 10000"/>
              <a:gd name="connsiteX67" fmla="*/ 2245 w 10000"/>
              <a:gd name="connsiteY67" fmla="*/ 5007 h 10000"/>
              <a:gd name="connsiteX68" fmla="*/ 2415 w 10000"/>
              <a:gd name="connsiteY68" fmla="*/ 4656 h 10000"/>
              <a:gd name="connsiteX69" fmla="*/ 2472 w 10000"/>
              <a:gd name="connsiteY69" fmla="*/ 4384 h 10000"/>
              <a:gd name="connsiteX70" fmla="*/ 2472 w 10000"/>
              <a:gd name="connsiteY70" fmla="*/ 4083 h 10000"/>
              <a:gd name="connsiteX71" fmla="*/ 2699 w 10000"/>
              <a:gd name="connsiteY71" fmla="*/ 3804 h 10000"/>
              <a:gd name="connsiteX72" fmla="*/ 3160 w 10000"/>
              <a:gd name="connsiteY72" fmla="*/ 3560 h 10000"/>
              <a:gd name="connsiteX73" fmla="*/ 3468 w 10000"/>
              <a:gd name="connsiteY73" fmla="*/ 3503 h 10000"/>
              <a:gd name="connsiteX74" fmla="*/ 3456 w 10000"/>
              <a:gd name="connsiteY74" fmla="*/ 3471 h 10000"/>
              <a:gd name="connsiteX75" fmla="*/ 3468 w 10000"/>
              <a:gd name="connsiteY75" fmla="*/ 3223 h 10000"/>
              <a:gd name="connsiteX76" fmla="*/ 3614 w 10000"/>
              <a:gd name="connsiteY76" fmla="*/ 3044 h 10000"/>
              <a:gd name="connsiteX77" fmla="*/ 3906 w 10000"/>
              <a:gd name="connsiteY77" fmla="*/ 2758 h 10000"/>
              <a:gd name="connsiteX78" fmla="*/ 4214 w 10000"/>
              <a:gd name="connsiteY78" fmla="*/ 2586 h 10000"/>
              <a:gd name="connsiteX79" fmla="*/ 4052 w 10000"/>
              <a:gd name="connsiteY79" fmla="*/ 2092 h 10000"/>
              <a:gd name="connsiteX80" fmla="*/ 4627 w 10000"/>
              <a:gd name="connsiteY80" fmla="*/ 1612 h 10000"/>
              <a:gd name="connsiteX81" fmla="*/ 4749 w 10000"/>
              <a:gd name="connsiteY81" fmla="*/ 1411 h 10000"/>
              <a:gd name="connsiteX82" fmla="*/ 5203 w 10000"/>
              <a:gd name="connsiteY82" fmla="*/ 1347 h 10000"/>
              <a:gd name="connsiteX83" fmla="*/ 5454 w 10000"/>
              <a:gd name="connsiteY83" fmla="*/ 1082 h 10000"/>
              <a:gd name="connsiteX84" fmla="*/ 5454 w 10000"/>
              <a:gd name="connsiteY84" fmla="*/ 917 h 10000"/>
              <a:gd name="connsiteX85" fmla="*/ 5721 w 10000"/>
              <a:gd name="connsiteY85" fmla="*/ 709 h 10000"/>
              <a:gd name="connsiteX86" fmla="*/ 6207 w 10000"/>
              <a:gd name="connsiteY86" fmla="*/ 659 h 10000"/>
              <a:gd name="connsiteX87" fmla="*/ 6767 w 10000"/>
              <a:gd name="connsiteY87" fmla="*/ 659 h 10000"/>
              <a:gd name="connsiteX88" fmla="*/ 7220 w 10000"/>
              <a:gd name="connsiteY88" fmla="*/ 337 h 10000"/>
              <a:gd name="connsiteX89" fmla="*/ 7139 w 10000"/>
              <a:gd name="connsiteY89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88" fmla="*/ 7220 w 10000"/>
              <a:gd name="connsiteY88" fmla="*/ 0 h 10000"/>
              <a:gd name="connsiteX0" fmla="*/ 3517 w 10000"/>
              <a:gd name="connsiteY0" fmla="*/ 3589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4234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68 w 10000"/>
              <a:gd name="connsiteY41" fmla="*/ 3223 h 10000"/>
              <a:gd name="connsiteX42" fmla="*/ 3614 w 10000"/>
              <a:gd name="connsiteY42" fmla="*/ 3044 h 10000"/>
              <a:gd name="connsiteX43" fmla="*/ 3906 w 10000"/>
              <a:gd name="connsiteY43" fmla="*/ 2758 h 10000"/>
              <a:gd name="connsiteX44" fmla="*/ 4214 w 10000"/>
              <a:gd name="connsiteY44" fmla="*/ 2586 h 10000"/>
              <a:gd name="connsiteX45" fmla="*/ 4052 w 10000"/>
              <a:gd name="connsiteY45" fmla="*/ 2092 h 10000"/>
              <a:gd name="connsiteX46" fmla="*/ 4627 w 10000"/>
              <a:gd name="connsiteY46" fmla="*/ 1612 h 10000"/>
              <a:gd name="connsiteX47" fmla="*/ 4749 w 10000"/>
              <a:gd name="connsiteY47" fmla="*/ 1411 h 10000"/>
              <a:gd name="connsiteX48" fmla="*/ 5203 w 10000"/>
              <a:gd name="connsiteY48" fmla="*/ 1347 h 10000"/>
              <a:gd name="connsiteX49" fmla="*/ 5454 w 10000"/>
              <a:gd name="connsiteY49" fmla="*/ 1082 h 10000"/>
              <a:gd name="connsiteX50" fmla="*/ 5454 w 10000"/>
              <a:gd name="connsiteY50" fmla="*/ 917 h 10000"/>
              <a:gd name="connsiteX51" fmla="*/ 5721 w 10000"/>
              <a:gd name="connsiteY51" fmla="*/ 709 h 10000"/>
              <a:gd name="connsiteX52" fmla="*/ 6207 w 10000"/>
              <a:gd name="connsiteY52" fmla="*/ 659 h 10000"/>
              <a:gd name="connsiteX53" fmla="*/ 6767 w 10000"/>
              <a:gd name="connsiteY53" fmla="*/ 659 h 10000"/>
              <a:gd name="connsiteX54" fmla="*/ 7220 w 10000"/>
              <a:gd name="connsiteY54" fmla="*/ 337 h 10000"/>
              <a:gd name="connsiteX55" fmla="*/ 7139 w 10000"/>
              <a:gd name="connsiteY55" fmla="*/ 0 h 10000"/>
              <a:gd name="connsiteX56" fmla="*/ 7220 w 10000"/>
              <a:gd name="connsiteY56" fmla="*/ 0 h 10000"/>
              <a:gd name="connsiteX57" fmla="*/ 7366 w 10000"/>
              <a:gd name="connsiteY57" fmla="*/ 57 h 10000"/>
              <a:gd name="connsiteX58" fmla="*/ 7593 w 10000"/>
              <a:gd name="connsiteY58" fmla="*/ 337 h 10000"/>
              <a:gd name="connsiteX59" fmla="*/ 8582 w 10000"/>
              <a:gd name="connsiteY59" fmla="*/ 1082 h 10000"/>
              <a:gd name="connsiteX60" fmla="*/ 8728 w 10000"/>
              <a:gd name="connsiteY60" fmla="*/ 917 h 10000"/>
              <a:gd name="connsiteX61" fmla="*/ 9109 w 10000"/>
              <a:gd name="connsiteY61" fmla="*/ 1146 h 10000"/>
              <a:gd name="connsiteX62" fmla="*/ 9254 w 10000"/>
              <a:gd name="connsiteY62" fmla="*/ 1383 h 10000"/>
              <a:gd name="connsiteX63" fmla="*/ 9254 w 10000"/>
              <a:gd name="connsiteY63" fmla="*/ 1554 h 10000"/>
              <a:gd name="connsiteX64" fmla="*/ 9254 w 10000"/>
              <a:gd name="connsiteY64" fmla="*/ 1841 h 10000"/>
              <a:gd name="connsiteX65" fmla="*/ 9109 w 10000"/>
              <a:gd name="connsiteY65" fmla="*/ 2020 h 10000"/>
              <a:gd name="connsiteX66" fmla="*/ 9392 w 10000"/>
              <a:gd name="connsiteY66" fmla="*/ 2249 h 10000"/>
              <a:gd name="connsiteX67" fmla="*/ 9619 w 10000"/>
              <a:gd name="connsiteY67" fmla="*/ 2464 h 10000"/>
              <a:gd name="connsiteX68" fmla="*/ 9619 w 10000"/>
              <a:gd name="connsiteY68" fmla="*/ 2650 h 10000"/>
              <a:gd name="connsiteX69" fmla="*/ 9619 w 10000"/>
              <a:gd name="connsiteY69" fmla="*/ 2937 h 10000"/>
              <a:gd name="connsiteX70" fmla="*/ 9554 w 10000"/>
              <a:gd name="connsiteY70" fmla="*/ 3274 h 10000"/>
              <a:gd name="connsiteX71" fmla="*/ 9392 w 10000"/>
              <a:gd name="connsiteY71" fmla="*/ 3395 h 10000"/>
              <a:gd name="connsiteX72" fmla="*/ 9619 w 10000"/>
              <a:gd name="connsiteY72" fmla="*/ 3560 h 10000"/>
              <a:gd name="connsiteX73" fmla="*/ 9854 w 10000"/>
              <a:gd name="connsiteY73" fmla="*/ 3854 h 10000"/>
              <a:gd name="connsiteX74" fmla="*/ 10000 w 10000"/>
              <a:gd name="connsiteY74" fmla="*/ 4140 h 10000"/>
              <a:gd name="connsiteX75" fmla="*/ 10000 w 10000"/>
              <a:gd name="connsiteY75" fmla="*/ 4248 h 10000"/>
              <a:gd name="connsiteX76" fmla="*/ 9773 w 10000"/>
              <a:gd name="connsiteY76" fmla="*/ 4305 h 10000"/>
              <a:gd name="connsiteX77" fmla="*/ 8809 w 10000"/>
              <a:gd name="connsiteY77" fmla="*/ 4305 h 10000"/>
              <a:gd name="connsiteX78" fmla="*/ 8582 w 10000"/>
              <a:gd name="connsiteY78" fmla="*/ 4305 h 10000"/>
              <a:gd name="connsiteX79" fmla="*/ 8420 w 10000"/>
              <a:gd name="connsiteY79" fmla="*/ 4420 h 10000"/>
              <a:gd name="connsiteX80" fmla="*/ 8420 w 10000"/>
              <a:gd name="connsiteY80" fmla="*/ 4656 h 10000"/>
              <a:gd name="connsiteX81" fmla="*/ 8274 w 10000"/>
              <a:gd name="connsiteY81" fmla="*/ 4828 h 10000"/>
              <a:gd name="connsiteX82" fmla="*/ 7836 w 10000"/>
              <a:gd name="connsiteY82" fmla="*/ 5115 h 10000"/>
              <a:gd name="connsiteX83" fmla="*/ 7885 w 10000"/>
              <a:gd name="connsiteY83" fmla="*/ 5358 h 10000"/>
              <a:gd name="connsiteX84" fmla="*/ 7836 w 10000"/>
              <a:gd name="connsiteY84" fmla="*/ 5523 h 10000"/>
              <a:gd name="connsiteX85" fmla="*/ 7820 w 10000"/>
              <a:gd name="connsiteY85" fmla="*/ 5534 h 10000"/>
              <a:gd name="connsiteX86" fmla="*/ 7674 w 10000"/>
              <a:gd name="connsiteY86" fmla="*/ 5630 h 10000"/>
              <a:gd name="connsiteX87" fmla="*/ 3517 w 10000"/>
              <a:gd name="connsiteY8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223 h 10000"/>
              <a:gd name="connsiteX41" fmla="*/ 3614 w 10000"/>
              <a:gd name="connsiteY41" fmla="*/ 3044 h 10000"/>
              <a:gd name="connsiteX42" fmla="*/ 3906 w 10000"/>
              <a:gd name="connsiteY42" fmla="*/ 2758 h 10000"/>
              <a:gd name="connsiteX43" fmla="*/ 4214 w 10000"/>
              <a:gd name="connsiteY43" fmla="*/ 2586 h 10000"/>
              <a:gd name="connsiteX44" fmla="*/ 4052 w 10000"/>
              <a:gd name="connsiteY44" fmla="*/ 2092 h 10000"/>
              <a:gd name="connsiteX45" fmla="*/ 4627 w 10000"/>
              <a:gd name="connsiteY45" fmla="*/ 1612 h 10000"/>
              <a:gd name="connsiteX46" fmla="*/ 4749 w 10000"/>
              <a:gd name="connsiteY46" fmla="*/ 1411 h 10000"/>
              <a:gd name="connsiteX47" fmla="*/ 5203 w 10000"/>
              <a:gd name="connsiteY47" fmla="*/ 1347 h 10000"/>
              <a:gd name="connsiteX48" fmla="*/ 5454 w 10000"/>
              <a:gd name="connsiteY48" fmla="*/ 1082 h 10000"/>
              <a:gd name="connsiteX49" fmla="*/ 5454 w 10000"/>
              <a:gd name="connsiteY49" fmla="*/ 917 h 10000"/>
              <a:gd name="connsiteX50" fmla="*/ 5721 w 10000"/>
              <a:gd name="connsiteY50" fmla="*/ 709 h 10000"/>
              <a:gd name="connsiteX51" fmla="*/ 6207 w 10000"/>
              <a:gd name="connsiteY51" fmla="*/ 659 h 10000"/>
              <a:gd name="connsiteX52" fmla="*/ 6767 w 10000"/>
              <a:gd name="connsiteY52" fmla="*/ 659 h 10000"/>
              <a:gd name="connsiteX53" fmla="*/ 7220 w 10000"/>
              <a:gd name="connsiteY53" fmla="*/ 337 h 10000"/>
              <a:gd name="connsiteX54" fmla="*/ 7139 w 10000"/>
              <a:gd name="connsiteY54" fmla="*/ 0 h 10000"/>
              <a:gd name="connsiteX55" fmla="*/ 7220 w 10000"/>
              <a:gd name="connsiteY55" fmla="*/ 0 h 10000"/>
              <a:gd name="connsiteX56" fmla="*/ 7366 w 10000"/>
              <a:gd name="connsiteY56" fmla="*/ 57 h 10000"/>
              <a:gd name="connsiteX57" fmla="*/ 7593 w 10000"/>
              <a:gd name="connsiteY57" fmla="*/ 337 h 10000"/>
              <a:gd name="connsiteX58" fmla="*/ 8582 w 10000"/>
              <a:gd name="connsiteY58" fmla="*/ 1082 h 10000"/>
              <a:gd name="connsiteX59" fmla="*/ 8728 w 10000"/>
              <a:gd name="connsiteY59" fmla="*/ 917 h 10000"/>
              <a:gd name="connsiteX60" fmla="*/ 9109 w 10000"/>
              <a:gd name="connsiteY60" fmla="*/ 1146 h 10000"/>
              <a:gd name="connsiteX61" fmla="*/ 9254 w 10000"/>
              <a:gd name="connsiteY61" fmla="*/ 1383 h 10000"/>
              <a:gd name="connsiteX62" fmla="*/ 9254 w 10000"/>
              <a:gd name="connsiteY62" fmla="*/ 1554 h 10000"/>
              <a:gd name="connsiteX63" fmla="*/ 9254 w 10000"/>
              <a:gd name="connsiteY63" fmla="*/ 1841 h 10000"/>
              <a:gd name="connsiteX64" fmla="*/ 9109 w 10000"/>
              <a:gd name="connsiteY64" fmla="*/ 2020 h 10000"/>
              <a:gd name="connsiteX65" fmla="*/ 9392 w 10000"/>
              <a:gd name="connsiteY65" fmla="*/ 2249 h 10000"/>
              <a:gd name="connsiteX66" fmla="*/ 9619 w 10000"/>
              <a:gd name="connsiteY66" fmla="*/ 2464 h 10000"/>
              <a:gd name="connsiteX67" fmla="*/ 9619 w 10000"/>
              <a:gd name="connsiteY67" fmla="*/ 2650 h 10000"/>
              <a:gd name="connsiteX68" fmla="*/ 9619 w 10000"/>
              <a:gd name="connsiteY68" fmla="*/ 2937 h 10000"/>
              <a:gd name="connsiteX69" fmla="*/ 9554 w 10000"/>
              <a:gd name="connsiteY69" fmla="*/ 3274 h 10000"/>
              <a:gd name="connsiteX70" fmla="*/ 9392 w 10000"/>
              <a:gd name="connsiteY70" fmla="*/ 3395 h 10000"/>
              <a:gd name="connsiteX71" fmla="*/ 9619 w 10000"/>
              <a:gd name="connsiteY71" fmla="*/ 3560 h 10000"/>
              <a:gd name="connsiteX72" fmla="*/ 9854 w 10000"/>
              <a:gd name="connsiteY72" fmla="*/ 3854 h 10000"/>
              <a:gd name="connsiteX73" fmla="*/ 10000 w 10000"/>
              <a:gd name="connsiteY73" fmla="*/ 4140 h 10000"/>
              <a:gd name="connsiteX74" fmla="*/ 10000 w 10000"/>
              <a:gd name="connsiteY74" fmla="*/ 4248 h 10000"/>
              <a:gd name="connsiteX75" fmla="*/ 9773 w 10000"/>
              <a:gd name="connsiteY75" fmla="*/ 4305 h 10000"/>
              <a:gd name="connsiteX76" fmla="*/ 8809 w 10000"/>
              <a:gd name="connsiteY76" fmla="*/ 4305 h 10000"/>
              <a:gd name="connsiteX77" fmla="*/ 8582 w 10000"/>
              <a:gd name="connsiteY77" fmla="*/ 4305 h 10000"/>
              <a:gd name="connsiteX78" fmla="*/ 8420 w 10000"/>
              <a:gd name="connsiteY78" fmla="*/ 4420 h 10000"/>
              <a:gd name="connsiteX79" fmla="*/ 8420 w 10000"/>
              <a:gd name="connsiteY79" fmla="*/ 4656 h 10000"/>
              <a:gd name="connsiteX80" fmla="*/ 8274 w 10000"/>
              <a:gd name="connsiteY80" fmla="*/ 4828 h 10000"/>
              <a:gd name="connsiteX81" fmla="*/ 7836 w 10000"/>
              <a:gd name="connsiteY81" fmla="*/ 5115 h 10000"/>
              <a:gd name="connsiteX82" fmla="*/ 7885 w 10000"/>
              <a:gd name="connsiteY82" fmla="*/ 5358 h 10000"/>
              <a:gd name="connsiteX83" fmla="*/ 7836 w 10000"/>
              <a:gd name="connsiteY83" fmla="*/ 5523 h 10000"/>
              <a:gd name="connsiteX84" fmla="*/ 7820 w 10000"/>
              <a:gd name="connsiteY84" fmla="*/ 5534 h 10000"/>
              <a:gd name="connsiteX85" fmla="*/ 7674 w 10000"/>
              <a:gd name="connsiteY85" fmla="*/ 5630 h 10000"/>
              <a:gd name="connsiteX86" fmla="*/ 3517 w 10000"/>
              <a:gd name="connsiteY8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468 w 10000"/>
              <a:gd name="connsiteY39" fmla="*/ 3223 h 10000"/>
              <a:gd name="connsiteX40" fmla="*/ 3614 w 10000"/>
              <a:gd name="connsiteY40" fmla="*/ 3044 h 10000"/>
              <a:gd name="connsiteX41" fmla="*/ 3906 w 10000"/>
              <a:gd name="connsiteY41" fmla="*/ 2758 h 10000"/>
              <a:gd name="connsiteX42" fmla="*/ 4214 w 10000"/>
              <a:gd name="connsiteY42" fmla="*/ 2586 h 10000"/>
              <a:gd name="connsiteX43" fmla="*/ 4052 w 10000"/>
              <a:gd name="connsiteY43" fmla="*/ 2092 h 10000"/>
              <a:gd name="connsiteX44" fmla="*/ 4627 w 10000"/>
              <a:gd name="connsiteY44" fmla="*/ 1612 h 10000"/>
              <a:gd name="connsiteX45" fmla="*/ 4749 w 10000"/>
              <a:gd name="connsiteY45" fmla="*/ 1411 h 10000"/>
              <a:gd name="connsiteX46" fmla="*/ 5203 w 10000"/>
              <a:gd name="connsiteY46" fmla="*/ 1347 h 10000"/>
              <a:gd name="connsiteX47" fmla="*/ 5454 w 10000"/>
              <a:gd name="connsiteY47" fmla="*/ 1082 h 10000"/>
              <a:gd name="connsiteX48" fmla="*/ 5454 w 10000"/>
              <a:gd name="connsiteY48" fmla="*/ 917 h 10000"/>
              <a:gd name="connsiteX49" fmla="*/ 5721 w 10000"/>
              <a:gd name="connsiteY49" fmla="*/ 709 h 10000"/>
              <a:gd name="connsiteX50" fmla="*/ 6207 w 10000"/>
              <a:gd name="connsiteY50" fmla="*/ 659 h 10000"/>
              <a:gd name="connsiteX51" fmla="*/ 6767 w 10000"/>
              <a:gd name="connsiteY51" fmla="*/ 659 h 10000"/>
              <a:gd name="connsiteX52" fmla="*/ 7220 w 10000"/>
              <a:gd name="connsiteY52" fmla="*/ 337 h 10000"/>
              <a:gd name="connsiteX53" fmla="*/ 7139 w 10000"/>
              <a:gd name="connsiteY53" fmla="*/ 0 h 10000"/>
              <a:gd name="connsiteX54" fmla="*/ 7220 w 10000"/>
              <a:gd name="connsiteY54" fmla="*/ 0 h 10000"/>
              <a:gd name="connsiteX55" fmla="*/ 7366 w 10000"/>
              <a:gd name="connsiteY55" fmla="*/ 57 h 10000"/>
              <a:gd name="connsiteX56" fmla="*/ 7593 w 10000"/>
              <a:gd name="connsiteY56" fmla="*/ 337 h 10000"/>
              <a:gd name="connsiteX57" fmla="*/ 8582 w 10000"/>
              <a:gd name="connsiteY57" fmla="*/ 1082 h 10000"/>
              <a:gd name="connsiteX58" fmla="*/ 8728 w 10000"/>
              <a:gd name="connsiteY58" fmla="*/ 917 h 10000"/>
              <a:gd name="connsiteX59" fmla="*/ 9109 w 10000"/>
              <a:gd name="connsiteY59" fmla="*/ 1146 h 10000"/>
              <a:gd name="connsiteX60" fmla="*/ 9254 w 10000"/>
              <a:gd name="connsiteY60" fmla="*/ 1383 h 10000"/>
              <a:gd name="connsiteX61" fmla="*/ 9254 w 10000"/>
              <a:gd name="connsiteY61" fmla="*/ 1554 h 10000"/>
              <a:gd name="connsiteX62" fmla="*/ 9254 w 10000"/>
              <a:gd name="connsiteY62" fmla="*/ 1841 h 10000"/>
              <a:gd name="connsiteX63" fmla="*/ 9109 w 10000"/>
              <a:gd name="connsiteY63" fmla="*/ 2020 h 10000"/>
              <a:gd name="connsiteX64" fmla="*/ 9392 w 10000"/>
              <a:gd name="connsiteY64" fmla="*/ 2249 h 10000"/>
              <a:gd name="connsiteX65" fmla="*/ 9619 w 10000"/>
              <a:gd name="connsiteY65" fmla="*/ 2464 h 10000"/>
              <a:gd name="connsiteX66" fmla="*/ 9619 w 10000"/>
              <a:gd name="connsiteY66" fmla="*/ 2650 h 10000"/>
              <a:gd name="connsiteX67" fmla="*/ 9619 w 10000"/>
              <a:gd name="connsiteY67" fmla="*/ 2937 h 10000"/>
              <a:gd name="connsiteX68" fmla="*/ 9554 w 10000"/>
              <a:gd name="connsiteY68" fmla="*/ 3274 h 10000"/>
              <a:gd name="connsiteX69" fmla="*/ 9392 w 10000"/>
              <a:gd name="connsiteY69" fmla="*/ 3395 h 10000"/>
              <a:gd name="connsiteX70" fmla="*/ 9619 w 10000"/>
              <a:gd name="connsiteY70" fmla="*/ 3560 h 10000"/>
              <a:gd name="connsiteX71" fmla="*/ 9854 w 10000"/>
              <a:gd name="connsiteY71" fmla="*/ 3854 h 10000"/>
              <a:gd name="connsiteX72" fmla="*/ 10000 w 10000"/>
              <a:gd name="connsiteY72" fmla="*/ 4140 h 10000"/>
              <a:gd name="connsiteX73" fmla="*/ 10000 w 10000"/>
              <a:gd name="connsiteY73" fmla="*/ 4248 h 10000"/>
              <a:gd name="connsiteX74" fmla="*/ 9773 w 10000"/>
              <a:gd name="connsiteY74" fmla="*/ 4305 h 10000"/>
              <a:gd name="connsiteX75" fmla="*/ 8809 w 10000"/>
              <a:gd name="connsiteY75" fmla="*/ 4305 h 10000"/>
              <a:gd name="connsiteX76" fmla="*/ 8582 w 10000"/>
              <a:gd name="connsiteY76" fmla="*/ 4305 h 10000"/>
              <a:gd name="connsiteX77" fmla="*/ 8420 w 10000"/>
              <a:gd name="connsiteY77" fmla="*/ 4420 h 10000"/>
              <a:gd name="connsiteX78" fmla="*/ 8420 w 10000"/>
              <a:gd name="connsiteY78" fmla="*/ 4656 h 10000"/>
              <a:gd name="connsiteX79" fmla="*/ 8274 w 10000"/>
              <a:gd name="connsiteY79" fmla="*/ 4828 h 10000"/>
              <a:gd name="connsiteX80" fmla="*/ 7836 w 10000"/>
              <a:gd name="connsiteY80" fmla="*/ 5115 h 10000"/>
              <a:gd name="connsiteX81" fmla="*/ 7885 w 10000"/>
              <a:gd name="connsiteY81" fmla="*/ 5358 h 10000"/>
              <a:gd name="connsiteX82" fmla="*/ 7836 w 10000"/>
              <a:gd name="connsiteY82" fmla="*/ 5523 h 10000"/>
              <a:gd name="connsiteX83" fmla="*/ 7820 w 10000"/>
              <a:gd name="connsiteY83" fmla="*/ 5534 h 10000"/>
              <a:gd name="connsiteX84" fmla="*/ 7674 w 10000"/>
              <a:gd name="connsiteY84" fmla="*/ 5630 h 10000"/>
              <a:gd name="connsiteX85" fmla="*/ 3517 w 10000"/>
              <a:gd name="connsiteY8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3468 w 10000"/>
              <a:gd name="connsiteY38" fmla="*/ 3223 h 10000"/>
              <a:gd name="connsiteX39" fmla="*/ 3614 w 10000"/>
              <a:gd name="connsiteY39" fmla="*/ 3044 h 10000"/>
              <a:gd name="connsiteX40" fmla="*/ 3906 w 10000"/>
              <a:gd name="connsiteY40" fmla="*/ 2758 h 10000"/>
              <a:gd name="connsiteX41" fmla="*/ 4214 w 10000"/>
              <a:gd name="connsiteY41" fmla="*/ 2586 h 10000"/>
              <a:gd name="connsiteX42" fmla="*/ 4052 w 10000"/>
              <a:gd name="connsiteY42" fmla="*/ 2092 h 10000"/>
              <a:gd name="connsiteX43" fmla="*/ 4627 w 10000"/>
              <a:gd name="connsiteY43" fmla="*/ 1612 h 10000"/>
              <a:gd name="connsiteX44" fmla="*/ 4749 w 10000"/>
              <a:gd name="connsiteY44" fmla="*/ 1411 h 10000"/>
              <a:gd name="connsiteX45" fmla="*/ 5203 w 10000"/>
              <a:gd name="connsiteY45" fmla="*/ 1347 h 10000"/>
              <a:gd name="connsiteX46" fmla="*/ 5454 w 10000"/>
              <a:gd name="connsiteY46" fmla="*/ 1082 h 10000"/>
              <a:gd name="connsiteX47" fmla="*/ 5454 w 10000"/>
              <a:gd name="connsiteY47" fmla="*/ 917 h 10000"/>
              <a:gd name="connsiteX48" fmla="*/ 5721 w 10000"/>
              <a:gd name="connsiteY48" fmla="*/ 709 h 10000"/>
              <a:gd name="connsiteX49" fmla="*/ 6207 w 10000"/>
              <a:gd name="connsiteY49" fmla="*/ 659 h 10000"/>
              <a:gd name="connsiteX50" fmla="*/ 6767 w 10000"/>
              <a:gd name="connsiteY50" fmla="*/ 659 h 10000"/>
              <a:gd name="connsiteX51" fmla="*/ 7220 w 10000"/>
              <a:gd name="connsiteY51" fmla="*/ 337 h 10000"/>
              <a:gd name="connsiteX52" fmla="*/ 7139 w 10000"/>
              <a:gd name="connsiteY52" fmla="*/ 0 h 10000"/>
              <a:gd name="connsiteX53" fmla="*/ 7220 w 10000"/>
              <a:gd name="connsiteY53" fmla="*/ 0 h 10000"/>
              <a:gd name="connsiteX54" fmla="*/ 7366 w 10000"/>
              <a:gd name="connsiteY54" fmla="*/ 57 h 10000"/>
              <a:gd name="connsiteX55" fmla="*/ 7593 w 10000"/>
              <a:gd name="connsiteY55" fmla="*/ 337 h 10000"/>
              <a:gd name="connsiteX56" fmla="*/ 8582 w 10000"/>
              <a:gd name="connsiteY56" fmla="*/ 1082 h 10000"/>
              <a:gd name="connsiteX57" fmla="*/ 8728 w 10000"/>
              <a:gd name="connsiteY57" fmla="*/ 917 h 10000"/>
              <a:gd name="connsiteX58" fmla="*/ 9109 w 10000"/>
              <a:gd name="connsiteY58" fmla="*/ 1146 h 10000"/>
              <a:gd name="connsiteX59" fmla="*/ 9254 w 10000"/>
              <a:gd name="connsiteY59" fmla="*/ 1383 h 10000"/>
              <a:gd name="connsiteX60" fmla="*/ 9254 w 10000"/>
              <a:gd name="connsiteY60" fmla="*/ 1554 h 10000"/>
              <a:gd name="connsiteX61" fmla="*/ 9254 w 10000"/>
              <a:gd name="connsiteY61" fmla="*/ 1841 h 10000"/>
              <a:gd name="connsiteX62" fmla="*/ 9109 w 10000"/>
              <a:gd name="connsiteY62" fmla="*/ 2020 h 10000"/>
              <a:gd name="connsiteX63" fmla="*/ 9392 w 10000"/>
              <a:gd name="connsiteY63" fmla="*/ 2249 h 10000"/>
              <a:gd name="connsiteX64" fmla="*/ 9619 w 10000"/>
              <a:gd name="connsiteY64" fmla="*/ 2464 h 10000"/>
              <a:gd name="connsiteX65" fmla="*/ 9619 w 10000"/>
              <a:gd name="connsiteY65" fmla="*/ 2650 h 10000"/>
              <a:gd name="connsiteX66" fmla="*/ 9619 w 10000"/>
              <a:gd name="connsiteY66" fmla="*/ 2937 h 10000"/>
              <a:gd name="connsiteX67" fmla="*/ 9554 w 10000"/>
              <a:gd name="connsiteY67" fmla="*/ 3274 h 10000"/>
              <a:gd name="connsiteX68" fmla="*/ 9392 w 10000"/>
              <a:gd name="connsiteY68" fmla="*/ 3395 h 10000"/>
              <a:gd name="connsiteX69" fmla="*/ 9619 w 10000"/>
              <a:gd name="connsiteY69" fmla="*/ 3560 h 10000"/>
              <a:gd name="connsiteX70" fmla="*/ 9854 w 10000"/>
              <a:gd name="connsiteY70" fmla="*/ 3854 h 10000"/>
              <a:gd name="connsiteX71" fmla="*/ 10000 w 10000"/>
              <a:gd name="connsiteY71" fmla="*/ 4140 h 10000"/>
              <a:gd name="connsiteX72" fmla="*/ 10000 w 10000"/>
              <a:gd name="connsiteY72" fmla="*/ 4248 h 10000"/>
              <a:gd name="connsiteX73" fmla="*/ 9773 w 10000"/>
              <a:gd name="connsiteY73" fmla="*/ 4305 h 10000"/>
              <a:gd name="connsiteX74" fmla="*/ 8809 w 10000"/>
              <a:gd name="connsiteY74" fmla="*/ 4305 h 10000"/>
              <a:gd name="connsiteX75" fmla="*/ 8582 w 10000"/>
              <a:gd name="connsiteY75" fmla="*/ 4305 h 10000"/>
              <a:gd name="connsiteX76" fmla="*/ 8420 w 10000"/>
              <a:gd name="connsiteY76" fmla="*/ 4420 h 10000"/>
              <a:gd name="connsiteX77" fmla="*/ 8420 w 10000"/>
              <a:gd name="connsiteY77" fmla="*/ 4656 h 10000"/>
              <a:gd name="connsiteX78" fmla="*/ 8274 w 10000"/>
              <a:gd name="connsiteY78" fmla="*/ 4828 h 10000"/>
              <a:gd name="connsiteX79" fmla="*/ 7836 w 10000"/>
              <a:gd name="connsiteY79" fmla="*/ 5115 h 10000"/>
              <a:gd name="connsiteX80" fmla="*/ 7885 w 10000"/>
              <a:gd name="connsiteY80" fmla="*/ 5358 h 10000"/>
              <a:gd name="connsiteX81" fmla="*/ 7836 w 10000"/>
              <a:gd name="connsiteY81" fmla="*/ 5523 h 10000"/>
              <a:gd name="connsiteX82" fmla="*/ 7820 w 10000"/>
              <a:gd name="connsiteY82" fmla="*/ 5534 h 10000"/>
              <a:gd name="connsiteX83" fmla="*/ 7674 w 10000"/>
              <a:gd name="connsiteY83" fmla="*/ 5630 h 10000"/>
              <a:gd name="connsiteX84" fmla="*/ 3517 w 10000"/>
              <a:gd name="connsiteY8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3468 w 10000"/>
              <a:gd name="connsiteY37" fmla="*/ 3223 h 10000"/>
              <a:gd name="connsiteX38" fmla="*/ 3614 w 10000"/>
              <a:gd name="connsiteY38" fmla="*/ 3044 h 10000"/>
              <a:gd name="connsiteX39" fmla="*/ 3906 w 10000"/>
              <a:gd name="connsiteY39" fmla="*/ 2758 h 10000"/>
              <a:gd name="connsiteX40" fmla="*/ 4214 w 10000"/>
              <a:gd name="connsiteY40" fmla="*/ 2586 h 10000"/>
              <a:gd name="connsiteX41" fmla="*/ 4052 w 10000"/>
              <a:gd name="connsiteY41" fmla="*/ 2092 h 10000"/>
              <a:gd name="connsiteX42" fmla="*/ 4627 w 10000"/>
              <a:gd name="connsiteY42" fmla="*/ 1612 h 10000"/>
              <a:gd name="connsiteX43" fmla="*/ 4749 w 10000"/>
              <a:gd name="connsiteY43" fmla="*/ 1411 h 10000"/>
              <a:gd name="connsiteX44" fmla="*/ 5203 w 10000"/>
              <a:gd name="connsiteY44" fmla="*/ 1347 h 10000"/>
              <a:gd name="connsiteX45" fmla="*/ 5454 w 10000"/>
              <a:gd name="connsiteY45" fmla="*/ 1082 h 10000"/>
              <a:gd name="connsiteX46" fmla="*/ 5454 w 10000"/>
              <a:gd name="connsiteY46" fmla="*/ 917 h 10000"/>
              <a:gd name="connsiteX47" fmla="*/ 5721 w 10000"/>
              <a:gd name="connsiteY47" fmla="*/ 709 h 10000"/>
              <a:gd name="connsiteX48" fmla="*/ 6207 w 10000"/>
              <a:gd name="connsiteY48" fmla="*/ 659 h 10000"/>
              <a:gd name="connsiteX49" fmla="*/ 6767 w 10000"/>
              <a:gd name="connsiteY49" fmla="*/ 659 h 10000"/>
              <a:gd name="connsiteX50" fmla="*/ 7220 w 10000"/>
              <a:gd name="connsiteY50" fmla="*/ 337 h 10000"/>
              <a:gd name="connsiteX51" fmla="*/ 7139 w 10000"/>
              <a:gd name="connsiteY51" fmla="*/ 0 h 10000"/>
              <a:gd name="connsiteX52" fmla="*/ 7220 w 10000"/>
              <a:gd name="connsiteY52" fmla="*/ 0 h 10000"/>
              <a:gd name="connsiteX53" fmla="*/ 7366 w 10000"/>
              <a:gd name="connsiteY53" fmla="*/ 57 h 10000"/>
              <a:gd name="connsiteX54" fmla="*/ 7593 w 10000"/>
              <a:gd name="connsiteY54" fmla="*/ 337 h 10000"/>
              <a:gd name="connsiteX55" fmla="*/ 8582 w 10000"/>
              <a:gd name="connsiteY55" fmla="*/ 1082 h 10000"/>
              <a:gd name="connsiteX56" fmla="*/ 8728 w 10000"/>
              <a:gd name="connsiteY56" fmla="*/ 917 h 10000"/>
              <a:gd name="connsiteX57" fmla="*/ 9109 w 10000"/>
              <a:gd name="connsiteY57" fmla="*/ 1146 h 10000"/>
              <a:gd name="connsiteX58" fmla="*/ 9254 w 10000"/>
              <a:gd name="connsiteY58" fmla="*/ 1383 h 10000"/>
              <a:gd name="connsiteX59" fmla="*/ 9254 w 10000"/>
              <a:gd name="connsiteY59" fmla="*/ 1554 h 10000"/>
              <a:gd name="connsiteX60" fmla="*/ 9254 w 10000"/>
              <a:gd name="connsiteY60" fmla="*/ 1841 h 10000"/>
              <a:gd name="connsiteX61" fmla="*/ 9109 w 10000"/>
              <a:gd name="connsiteY61" fmla="*/ 2020 h 10000"/>
              <a:gd name="connsiteX62" fmla="*/ 9392 w 10000"/>
              <a:gd name="connsiteY62" fmla="*/ 2249 h 10000"/>
              <a:gd name="connsiteX63" fmla="*/ 9619 w 10000"/>
              <a:gd name="connsiteY63" fmla="*/ 2464 h 10000"/>
              <a:gd name="connsiteX64" fmla="*/ 9619 w 10000"/>
              <a:gd name="connsiteY64" fmla="*/ 2650 h 10000"/>
              <a:gd name="connsiteX65" fmla="*/ 9619 w 10000"/>
              <a:gd name="connsiteY65" fmla="*/ 2937 h 10000"/>
              <a:gd name="connsiteX66" fmla="*/ 9554 w 10000"/>
              <a:gd name="connsiteY66" fmla="*/ 3274 h 10000"/>
              <a:gd name="connsiteX67" fmla="*/ 9392 w 10000"/>
              <a:gd name="connsiteY67" fmla="*/ 3395 h 10000"/>
              <a:gd name="connsiteX68" fmla="*/ 9619 w 10000"/>
              <a:gd name="connsiteY68" fmla="*/ 3560 h 10000"/>
              <a:gd name="connsiteX69" fmla="*/ 9854 w 10000"/>
              <a:gd name="connsiteY69" fmla="*/ 3854 h 10000"/>
              <a:gd name="connsiteX70" fmla="*/ 10000 w 10000"/>
              <a:gd name="connsiteY70" fmla="*/ 4140 h 10000"/>
              <a:gd name="connsiteX71" fmla="*/ 10000 w 10000"/>
              <a:gd name="connsiteY71" fmla="*/ 4248 h 10000"/>
              <a:gd name="connsiteX72" fmla="*/ 9773 w 10000"/>
              <a:gd name="connsiteY72" fmla="*/ 4305 h 10000"/>
              <a:gd name="connsiteX73" fmla="*/ 8809 w 10000"/>
              <a:gd name="connsiteY73" fmla="*/ 4305 h 10000"/>
              <a:gd name="connsiteX74" fmla="*/ 8582 w 10000"/>
              <a:gd name="connsiteY74" fmla="*/ 4305 h 10000"/>
              <a:gd name="connsiteX75" fmla="*/ 8420 w 10000"/>
              <a:gd name="connsiteY75" fmla="*/ 4420 h 10000"/>
              <a:gd name="connsiteX76" fmla="*/ 8420 w 10000"/>
              <a:gd name="connsiteY76" fmla="*/ 4656 h 10000"/>
              <a:gd name="connsiteX77" fmla="*/ 8274 w 10000"/>
              <a:gd name="connsiteY77" fmla="*/ 4828 h 10000"/>
              <a:gd name="connsiteX78" fmla="*/ 7836 w 10000"/>
              <a:gd name="connsiteY78" fmla="*/ 5115 h 10000"/>
              <a:gd name="connsiteX79" fmla="*/ 7885 w 10000"/>
              <a:gd name="connsiteY79" fmla="*/ 5358 h 10000"/>
              <a:gd name="connsiteX80" fmla="*/ 7836 w 10000"/>
              <a:gd name="connsiteY80" fmla="*/ 5523 h 10000"/>
              <a:gd name="connsiteX81" fmla="*/ 7820 w 10000"/>
              <a:gd name="connsiteY81" fmla="*/ 5534 h 10000"/>
              <a:gd name="connsiteX82" fmla="*/ 7674 w 10000"/>
              <a:gd name="connsiteY82" fmla="*/ 5630 h 10000"/>
              <a:gd name="connsiteX83" fmla="*/ 3517 w 10000"/>
              <a:gd name="connsiteY8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3468 w 10000"/>
              <a:gd name="connsiteY36" fmla="*/ 3223 h 10000"/>
              <a:gd name="connsiteX37" fmla="*/ 3614 w 10000"/>
              <a:gd name="connsiteY37" fmla="*/ 3044 h 10000"/>
              <a:gd name="connsiteX38" fmla="*/ 3906 w 10000"/>
              <a:gd name="connsiteY38" fmla="*/ 2758 h 10000"/>
              <a:gd name="connsiteX39" fmla="*/ 4214 w 10000"/>
              <a:gd name="connsiteY39" fmla="*/ 2586 h 10000"/>
              <a:gd name="connsiteX40" fmla="*/ 4052 w 10000"/>
              <a:gd name="connsiteY40" fmla="*/ 2092 h 10000"/>
              <a:gd name="connsiteX41" fmla="*/ 4627 w 10000"/>
              <a:gd name="connsiteY41" fmla="*/ 1612 h 10000"/>
              <a:gd name="connsiteX42" fmla="*/ 4749 w 10000"/>
              <a:gd name="connsiteY42" fmla="*/ 1411 h 10000"/>
              <a:gd name="connsiteX43" fmla="*/ 5203 w 10000"/>
              <a:gd name="connsiteY43" fmla="*/ 1347 h 10000"/>
              <a:gd name="connsiteX44" fmla="*/ 5454 w 10000"/>
              <a:gd name="connsiteY44" fmla="*/ 1082 h 10000"/>
              <a:gd name="connsiteX45" fmla="*/ 5454 w 10000"/>
              <a:gd name="connsiteY45" fmla="*/ 917 h 10000"/>
              <a:gd name="connsiteX46" fmla="*/ 5721 w 10000"/>
              <a:gd name="connsiteY46" fmla="*/ 709 h 10000"/>
              <a:gd name="connsiteX47" fmla="*/ 6207 w 10000"/>
              <a:gd name="connsiteY47" fmla="*/ 659 h 10000"/>
              <a:gd name="connsiteX48" fmla="*/ 6767 w 10000"/>
              <a:gd name="connsiteY48" fmla="*/ 659 h 10000"/>
              <a:gd name="connsiteX49" fmla="*/ 7220 w 10000"/>
              <a:gd name="connsiteY49" fmla="*/ 337 h 10000"/>
              <a:gd name="connsiteX50" fmla="*/ 7139 w 10000"/>
              <a:gd name="connsiteY50" fmla="*/ 0 h 10000"/>
              <a:gd name="connsiteX51" fmla="*/ 7220 w 10000"/>
              <a:gd name="connsiteY51" fmla="*/ 0 h 10000"/>
              <a:gd name="connsiteX52" fmla="*/ 7366 w 10000"/>
              <a:gd name="connsiteY52" fmla="*/ 57 h 10000"/>
              <a:gd name="connsiteX53" fmla="*/ 7593 w 10000"/>
              <a:gd name="connsiteY53" fmla="*/ 337 h 10000"/>
              <a:gd name="connsiteX54" fmla="*/ 8582 w 10000"/>
              <a:gd name="connsiteY54" fmla="*/ 1082 h 10000"/>
              <a:gd name="connsiteX55" fmla="*/ 8728 w 10000"/>
              <a:gd name="connsiteY55" fmla="*/ 917 h 10000"/>
              <a:gd name="connsiteX56" fmla="*/ 9109 w 10000"/>
              <a:gd name="connsiteY56" fmla="*/ 1146 h 10000"/>
              <a:gd name="connsiteX57" fmla="*/ 9254 w 10000"/>
              <a:gd name="connsiteY57" fmla="*/ 1383 h 10000"/>
              <a:gd name="connsiteX58" fmla="*/ 9254 w 10000"/>
              <a:gd name="connsiteY58" fmla="*/ 1554 h 10000"/>
              <a:gd name="connsiteX59" fmla="*/ 9254 w 10000"/>
              <a:gd name="connsiteY59" fmla="*/ 1841 h 10000"/>
              <a:gd name="connsiteX60" fmla="*/ 9109 w 10000"/>
              <a:gd name="connsiteY60" fmla="*/ 2020 h 10000"/>
              <a:gd name="connsiteX61" fmla="*/ 9392 w 10000"/>
              <a:gd name="connsiteY61" fmla="*/ 2249 h 10000"/>
              <a:gd name="connsiteX62" fmla="*/ 9619 w 10000"/>
              <a:gd name="connsiteY62" fmla="*/ 2464 h 10000"/>
              <a:gd name="connsiteX63" fmla="*/ 9619 w 10000"/>
              <a:gd name="connsiteY63" fmla="*/ 2650 h 10000"/>
              <a:gd name="connsiteX64" fmla="*/ 9619 w 10000"/>
              <a:gd name="connsiteY64" fmla="*/ 2937 h 10000"/>
              <a:gd name="connsiteX65" fmla="*/ 9554 w 10000"/>
              <a:gd name="connsiteY65" fmla="*/ 3274 h 10000"/>
              <a:gd name="connsiteX66" fmla="*/ 9392 w 10000"/>
              <a:gd name="connsiteY66" fmla="*/ 3395 h 10000"/>
              <a:gd name="connsiteX67" fmla="*/ 9619 w 10000"/>
              <a:gd name="connsiteY67" fmla="*/ 3560 h 10000"/>
              <a:gd name="connsiteX68" fmla="*/ 9854 w 10000"/>
              <a:gd name="connsiteY68" fmla="*/ 3854 h 10000"/>
              <a:gd name="connsiteX69" fmla="*/ 10000 w 10000"/>
              <a:gd name="connsiteY69" fmla="*/ 4140 h 10000"/>
              <a:gd name="connsiteX70" fmla="*/ 10000 w 10000"/>
              <a:gd name="connsiteY70" fmla="*/ 4248 h 10000"/>
              <a:gd name="connsiteX71" fmla="*/ 9773 w 10000"/>
              <a:gd name="connsiteY71" fmla="*/ 4305 h 10000"/>
              <a:gd name="connsiteX72" fmla="*/ 8809 w 10000"/>
              <a:gd name="connsiteY72" fmla="*/ 4305 h 10000"/>
              <a:gd name="connsiteX73" fmla="*/ 8582 w 10000"/>
              <a:gd name="connsiteY73" fmla="*/ 4305 h 10000"/>
              <a:gd name="connsiteX74" fmla="*/ 8420 w 10000"/>
              <a:gd name="connsiteY74" fmla="*/ 4420 h 10000"/>
              <a:gd name="connsiteX75" fmla="*/ 8420 w 10000"/>
              <a:gd name="connsiteY75" fmla="*/ 4656 h 10000"/>
              <a:gd name="connsiteX76" fmla="*/ 8274 w 10000"/>
              <a:gd name="connsiteY76" fmla="*/ 4828 h 10000"/>
              <a:gd name="connsiteX77" fmla="*/ 7836 w 10000"/>
              <a:gd name="connsiteY77" fmla="*/ 5115 h 10000"/>
              <a:gd name="connsiteX78" fmla="*/ 7885 w 10000"/>
              <a:gd name="connsiteY78" fmla="*/ 5358 h 10000"/>
              <a:gd name="connsiteX79" fmla="*/ 7836 w 10000"/>
              <a:gd name="connsiteY79" fmla="*/ 5523 h 10000"/>
              <a:gd name="connsiteX80" fmla="*/ 7820 w 10000"/>
              <a:gd name="connsiteY80" fmla="*/ 5534 h 10000"/>
              <a:gd name="connsiteX81" fmla="*/ 7674 w 10000"/>
              <a:gd name="connsiteY81" fmla="*/ 5630 h 10000"/>
              <a:gd name="connsiteX82" fmla="*/ 3517 w 10000"/>
              <a:gd name="connsiteY8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3468 w 10000"/>
              <a:gd name="connsiteY35" fmla="*/ 3223 h 10000"/>
              <a:gd name="connsiteX36" fmla="*/ 3614 w 10000"/>
              <a:gd name="connsiteY36" fmla="*/ 3044 h 10000"/>
              <a:gd name="connsiteX37" fmla="*/ 3906 w 10000"/>
              <a:gd name="connsiteY37" fmla="*/ 2758 h 10000"/>
              <a:gd name="connsiteX38" fmla="*/ 4214 w 10000"/>
              <a:gd name="connsiteY38" fmla="*/ 2586 h 10000"/>
              <a:gd name="connsiteX39" fmla="*/ 4052 w 10000"/>
              <a:gd name="connsiteY39" fmla="*/ 2092 h 10000"/>
              <a:gd name="connsiteX40" fmla="*/ 4627 w 10000"/>
              <a:gd name="connsiteY40" fmla="*/ 1612 h 10000"/>
              <a:gd name="connsiteX41" fmla="*/ 4749 w 10000"/>
              <a:gd name="connsiteY41" fmla="*/ 1411 h 10000"/>
              <a:gd name="connsiteX42" fmla="*/ 5203 w 10000"/>
              <a:gd name="connsiteY42" fmla="*/ 1347 h 10000"/>
              <a:gd name="connsiteX43" fmla="*/ 5454 w 10000"/>
              <a:gd name="connsiteY43" fmla="*/ 1082 h 10000"/>
              <a:gd name="connsiteX44" fmla="*/ 5454 w 10000"/>
              <a:gd name="connsiteY44" fmla="*/ 917 h 10000"/>
              <a:gd name="connsiteX45" fmla="*/ 5721 w 10000"/>
              <a:gd name="connsiteY45" fmla="*/ 709 h 10000"/>
              <a:gd name="connsiteX46" fmla="*/ 6207 w 10000"/>
              <a:gd name="connsiteY46" fmla="*/ 659 h 10000"/>
              <a:gd name="connsiteX47" fmla="*/ 6767 w 10000"/>
              <a:gd name="connsiteY47" fmla="*/ 659 h 10000"/>
              <a:gd name="connsiteX48" fmla="*/ 7220 w 10000"/>
              <a:gd name="connsiteY48" fmla="*/ 337 h 10000"/>
              <a:gd name="connsiteX49" fmla="*/ 7139 w 10000"/>
              <a:gd name="connsiteY49" fmla="*/ 0 h 10000"/>
              <a:gd name="connsiteX50" fmla="*/ 7220 w 10000"/>
              <a:gd name="connsiteY50" fmla="*/ 0 h 10000"/>
              <a:gd name="connsiteX51" fmla="*/ 7366 w 10000"/>
              <a:gd name="connsiteY51" fmla="*/ 57 h 10000"/>
              <a:gd name="connsiteX52" fmla="*/ 7593 w 10000"/>
              <a:gd name="connsiteY52" fmla="*/ 337 h 10000"/>
              <a:gd name="connsiteX53" fmla="*/ 8582 w 10000"/>
              <a:gd name="connsiteY53" fmla="*/ 1082 h 10000"/>
              <a:gd name="connsiteX54" fmla="*/ 8728 w 10000"/>
              <a:gd name="connsiteY54" fmla="*/ 917 h 10000"/>
              <a:gd name="connsiteX55" fmla="*/ 9109 w 10000"/>
              <a:gd name="connsiteY55" fmla="*/ 1146 h 10000"/>
              <a:gd name="connsiteX56" fmla="*/ 9254 w 10000"/>
              <a:gd name="connsiteY56" fmla="*/ 1383 h 10000"/>
              <a:gd name="connsiteX57" fmla="*/ 9254 w 10000"/>
              <a:gd name="connsiteY57" fmla="*/ 1554 h 10000"/>
              <a:gd name="connsiteX58" fmla="*/ 9254 w 10000"/>
              <a:gd name="connsiteY58" fmla="*/ 1841 h 10000"/>
              <a:gd name="connsiteX59" fmla="*/ 9109 w 10000"/>
              <a:gd name="connsiteY59" fmla="*/ 2020 h 10000"/>
              <a:gd name="connsiteX60" fmla="*/ 9392 w 10000"/>
              <a:gd name="connsiteY60" fmla="*/ 2249 h 10000"/>
              <a:gd name="connsiteX61" fmla="*/ 9619 w 10000"/>
              <a:gd name="connsiteY61" fmla="*/ 2464 h 10000"/>
              <a:gd name="connsiteX62" fmla="*/ 9619 w 10000"/>
              <a:gd name="connsiteY62" fmla="*/ 2650 h 10000"/>
              <a:gd name="connsiteX63" fmla="*/ 9619 w 10000"/>
              <a:gd name="connsiteY63" fmla="*/ 2937 h 10000"/>
              <a:gd name="connsiteX64" fmla="*/ 9554 w 10000"/>
              <a:gd name="connsiteY64" fmla="*/ 3274 h 10000"/>
              <a:gd name="connsiteX65" fmla="*/ 9392 w 10000"/>
              <a:gd name="connsiteY65" fmla="*/ 3395 h 10000"/>
              <a:gd name="connsiteX66" fmla="*/ 9619 w 10000"/>
              <a:gd name="connsiteY66" fmla="*/ 3560 h 10000"/>
              <a:gd name="connsiteX67" fmla="*/ 9854 w 10000"/>
              <a:gd name="connsiteY67" fmla="*/ 3854 h 10000"/>
              <a:gd name="connsiteX68" fmla="*/ 10000 w 10000"/>
              <a:gd name="connsiteY68" fmla="*/ 4140 h 10000"/>
              <a:gd name="connsiteX69" fmla="*/ 10000 w 10000"/>
              <a:gd name="connsiteY69" fmla="*/ 4248 h 10000"/>
              <a:gd name="connsiteX70" fmla="*/ 9773 w 10000"/>
              <a:gd name="connsiteY70" fmla="*/ 4305 h 10000"/>
              <a:gd name="connsiteX71" fmla="*/ 8809 w 10000"/>
              <a:gd name="connsiteY71" fmla="*/ 4305 h 10000"/>
              <a:gd name="connsiteX72" fmla="*/ 8582 w 10000"/>
              <a:gd name="connsiteY72" fmla="*/ 4305 h 10000"/>
              <a:gd name="connsiteX73" fmla="*/ 8420 w 10000"/>
              <a:gd name="connsiteY73" fmla="*/ 4420 h 10000"/>
              <a:gd name="connsiteX74" fmla="*/ 8420 w 10000"/>
              <a:gd name="connsiteY74" fmla="*/ 4656 h 10000"/>
              <a:gd name="connsiteX75" fmla="*/ 8274 w 10000"/>
              <a:gd name="connsiteY75" fmla="*/ 4828 h 10000"/>
              <a:gd name="connsiteX76" fmla="*/ 7836 w 10000"/>
              <a:gd name="connsiteY76" fmla="*/ 5115 h 10000"/>
              <a:gd name="connsiteX77" fmla="*/ 7885 w 10000"/>
              <a:gd name="connsiteY77" fmla="*/ 5358 h 10000"/>
              <a:gd name="connsiteX78" fmla="*/ 7836 w 10000"/>
              <a:gd name="connsiteY78" fmla="*/ 5523 h 10000"/>
              <a:gd name="connsiteX79" fmla="*/ 7820 w 10000"/>
              <a:gd name="connsiteY79" fmla="*/ 5534 h 10000"/>
              <a:gd name="connsiteX80" fmla="*/ 7674 w 10000"/>
              <a:gd name="connsiteY80" fmla="*/ 5630 h 10000"/>
              <a:gd name="connsiteX81" fmla="*/ 3517 w 10000"/>
              <a:gd name="connsiteY8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3468 w 10000"/>
              <a:gd name="connsiteY34" fmla="*/ 3223 h 10000"/>
              <a:gd name="connsiteX35" fmla="*/ 3614 w 10000"/>
              <a:gd name="connsiteY35" fmla="*/ 3044 h 10000"/>
              <a:gd name="connsiteX36" fmla="*/ 3906 w 10000"/>
              <a:gd name="connsiteY36" fmla="*/ 2758 h 10000"/>
              <a:gd name="connsiteX37" fmla="*/ 4214 w 10000"/>
              <a:gd name="connsiteY37" fmla="*/ 2586 h 10000"/>
              <a:gd name="connsiteX38" fmla="*/ 4052 w 10000"/>
              <a:gd name="connsiteY38" fmla="*/ 2092 h 10000"/>
              <a:gd name="connsiteX39" fmla="*/ 4627 w 10000"/>
              <a:gd name="connsiteY39" fmla="*/ 1612 h 10000"/>
              <a:gd name="connsiteX40" fmla="*/ 4749 w 10000"/>
              <a:gd name="connsiteY40" fmla="*/ 1411 h 10000"/>
              <a:gd name="connsiteX41" fmla="*/ 5203 w 10000"/>
              <a:gd name="connsiteY41" fmla="*/ 1347 h 10000"/>
              <a:gd name="connsiteX42" fmla="*/ 5454 w 10000"/>
              <a:gd name="connsiteY42" fmla="*/ 1082 h 10000"/>
              <a:gd name="connsiteX43" fmla="*/ 5454 w 10000"/>
              <a:gd name="connsiteY43" fmla="*/ 917 h 10000"/>
              <a:gd name="connsiteX44" fmla="*/ 5721 w 10000"/>
              <a:gd name="connsiteY44" fmla="*/ 709 h 10000"/>
              <a:gd name="connsiteX45" fmla="*/ 6207 w 10000"/>
              <a:gd name="connsiteY45" fmla="*/ 659 h 10000"/>
              <a:gd name="connsiteX46" fmla="*/ 6767 w 10000"/>
              <a:gd name="connsiteY46" fmla="*/ 659 h 10000"/>
              <a:gd name="connsiteX47" fmla="*/ 7220 w 10000"/>
              <a:gd name="connsiteY47" fmla="*/ 337 h 10000"/>
              <a:gd name="connsiteX48" fmla="*/ 7139 w 10000"/>
              <a:gd name="connsiteY48" fmla="*/ 0 h 10000"/>
              <a:gd name="connsiteX49" fmla="*/ 7220 w 10000"/>
              <a:gd name="connsiteY49" fmla="*/ 0 h 10000"/>
              <a:gd name="connsiteX50" fmla="*/ 7366 w 10000"/>
              <a:gd name="connsiteY50" fmla="*/ 57 h 10000"/>
              <a:gd name="connsiteX51" fmla="*/ 7593 w 10000"/>
              <a:gd name="connsiteY51" fmla="*/ 337 h 10000"/>
              <a:gd name="connsiteX52" fmla="*/ 8582 w 10000"/>
              <a:gd name="connsiteY52" fmla="*/ 1082 h 10000"/>
              <a:gd name="connsiteX53" fmla="*/ 8728 w 10000"/>
              <a:gd name="connsiteY53" fmla="*/ 917 h 10000"/>
              <a:gd name="connsiteX54" fmla="*/ 9109 w 10000"/>
              <a:gd name="connsiteY54" fmla="*/ 1146 h 10000"/>
              <a:gd name="connsiteX55" fmla="*/ 9254 w 10000"/>
              <a:gd name="connsiteY55" fmla="*/ 1383 h 10000"/>
              <a:gd name="connsiteX56" fmla="*/ 9254 w 10000"/>
              <a:gd name="connsiteY56" fmla="*/ 1554 h 10000"/>
              <a:gd name="connsiteX57" fmla="*/ 9254 w 10000"/>
              <a:gd name="connsiteY57" fmla="*/ 1841 h 10000"/>
              <a:gd name="connsiteX58" fmla="*/ 9109 w 10000"/>
              <a:gd name="connsiteY58" fmla="*/ 2020 h 10000"/>
              <a:gd name="connsiteX59" fmla="*/ 9392 w 10000"/>
              <a:gd name="connsiteY59" fmla="*/ 2249 h 10000"/>
              <a:gd name="connsiteX60" fmla="*/ 9619 w 10000"/>
              <a:gd name="connsiteY60" fmla="*/ 2464 h 10000"/>
              <a:gd name="connsiteX61" fmla="*/ 9619 w 10000"/>
              <a:gd name="connsiteY61" fmla="*/ 2650 h 10000"/>
              <a:gd name="connsiteX62" fmla="*/ 9619 w 10000"/>
              <a:gd name="connsiteY62" fmla="*/ 2937 h 10000"/>
              <a:gd name="connsiteX63" fmla="*/ 9554 w 10000"/>
              <a:gd name="connsiteY63" fmla="*/ 3274 h 10000"/>
              <a:gd name="connsiteX64" fmla="*/ 9392 w 10000"/>
              <a:gd name="connsiteY64" fmla="*/ 3395 h 10000"/>
              <a:gd name="connsiteX65" fmla="*/ 9619 w 10000"/>
              <a:gd name="connsiteY65" fmla="*/ 3560 h 10000"/>
              <a:gd name="connsiteX66" fmla="*/ 9854 w 10000"/>
              <a:gd name="connsiteY66" fmla="*/ 3854 h 10000"/>
              <a:gd name="connsiteX67" fmla="*/ 10000 w 10000"/>
              <a:gd name="connsiteY67" fmla="*/ 4140 h 10000"/>
              <a:gd name="connsiteX68" fmla="*/ 10000 w 10000"/>
              <a:gd name="connsiteY68" fmla="*/ 4248 h 10000"/>
              <a:gd name="connsiteX69" fmla="*/ 9773 w 10000"/>
              <a:gd name="connsiteY69" fmla="*/ 4305 h 10000"/>
              <a:gd name="connsiteX70" fmla="*/ 8809 w 10000"/>
              <a:gd name="connsiteY70" fmla="*/ 4305 h 10000"/>
              <a:gd name="connsiteX71" fmla="*/ 8582 w 10000"/>
              <a:gd name="connsiteY71" fmla="*/ 4305 h 10000"/>
              <a:gd name="connsiteX72" fmla="*/ 8420 w 10000"/>
              <a:gd name="connsiteY72" fmla="*/ 4420 h 10000"/>
              <a:gd name="connsiteX73" fmla="*/ 8420 w 10000"/>
              <a:gd name="connsiteY73" fmla="*/ 4656 h 10000"/>
              <a:gd name="connsiteX74" fmla="*/ 8274 w 10000"/>
              <a:gd name="connsiteY74" fmla="*/ 4828 h 10000"/>
              <a:gd name="connsiteX75" fmla="*/ 7836 w 10000"/>
              <a:gd name="connsiteY75" fmla="*/ 5115 h 10000"/>
              <a:gd name="connsiteX76" fmla="*/ 7885 w 10000"/>
              <a:gd name="connsiteY76" fmla="*/ 5358 h 10000"/>
              <a:gd name="connsiteX77" fmla="*/ 7836 w 10000"/>
              <a:gd name="connsiteY77" fmla="*/ 5523 h 10000"/>
              <a:gd name="connsiteX78" fmla="*/ 7820 w 10000"/>
              <a:gd name="connsiteY78" fmla="*/ 5534 h 10000"/>
              <a:gd name="connsiteX79" fmla="*/ 7674 w 10000"/>
              <a:gd name="connsiteY79" fmla="*/ 5630 h 10000"/>
              <a:gd name="connsiteX80" fmla="*/ 3517 w 10000"/>
              <a:gd name="connsiteY8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3468 w 10000"/>
              <a:gd name="connsiteY33" fmla="*/ 3223 h 10000"/>
              <a:gd name="connsiteX34" fmla="*/ 3614 w 10000"/>
              <a:gd name="connsiteY34" fmla="*/ 3044 h 10000"/>
              <a:gd name="connsiteX35" fmla="*/ 3906 w 10000"/>
              <a:gd name="connsiteY35" fmla="*/ 2758 h 10000"/>
              <a:gd name="connsiteX36" fmla="*/ 4214 w 10000"/>
              <a:gd name="connsiteY36" fmla="*/ 2586 h 10000"/>
              <a:gd name="connsiteX37" fmla="*/ 4052 w 10000"/>
              <a:gd name="connsiteY37" fmla="*/ 2092 h 10000"/>
              <a:gd name="connsiteX38" fmla="*/ 4627 w 10000"/>
              <a:gd name="connsiteY38" fmla="*/ 1612 h 10000"/>
              <a:gd name="connsiteX39" fmla="*/ 4749 w 10000"/>
              <a:gd name="connsiteY39" fmla="*/ 1411 h 10000"/>
              <a:gd name="connsiteX40" fmla="*/ 5203 w 10000"/>
              <a:gd name="connsiteY40" fmla="*/ 1347 h 10000"/>
              <a:gd name="connsiteX41" fmla="*/ 5454 w 10000"/>
              <a:gd name="connsiteY41" fmla="*/ 1082 h 10000"/>
              <a:gd name="connsiteX42" fmla="*/ 5454 w 10000"/>
              <a:gd name="connsiteY42" fmla="*/ 917 h 10000"/>
              <a:gd name="connsiteX43" fmla="*/ 5721 w 10000"/>
              <a:gd name="connsiteY43" fmla="*/ 709 h 10000"/>
              <a:gd name="connsiteX44" fmla="*/ 6207 w 10000"/>
              <a:gd name="connsiteY44" fmla="*/ 659 h 10000"/>
              <a:gd name="connsiteX45" fmla="*/ 6767 w 10000"/>
              <a:gd name="connsiteY45" fmla="*/ 659 h 10000"/>
              <a:gd name="connsiteX46" fmla="*/ 7220 w 10000"/>
              <a:gd name="connsiteY46" fmla="*/ 337 h 10000"/>
              <a:gd name="connsiteX47" fmla="*/ 7139 w 10000"/>
              <a:gd name="connsiteY47" fmla="*/ 0 h 10000"/>
              <a:gd name="connsiteX48" fmla="*/ 7220 w 10000"/>
              <a:gd name="connsiteY48" fmla="*/ 0 h 10000"/>
              <a:gd name="connsiteX49" fmla="*/ 7366 w 10000"/>
              <a:gd name="connsiteY49" fmla="*/ 57 h 10000"/>
              <a:gd name="connsiteX50" fmla="*/ 7593 w 10000"/>
              <a:gd name="connsiteY50" fmla="*/ 337 h 10000"/>
              <a:gd name="connsiteX51" fmla="*/ 8582 w 10000"/>
              <a:gd name="connsiteY51" fmla="*/ 1082 h 10000"/>
              <a:gd name="connsiteX52" fmla="*/ 8728 w 10000"/>
              <a:gd name="connsiteY52" fmla="*/ 917 h 10000"/>
              <a:gd name="connsiteX53" fmla="*/ 9109 w 10000"/>
              <a:gd name="connsiteY53" fmla="*/ 1146 h 10000"/>
              <a:gd name="connsiteX54" fmla="*/ 9254 w 10000"/>
              <a:gd name="connsiteY54" fmla="*/ 1383 h 10000"/>
              <a:gd name="connsiteX55" fmla="*/ 9254 w 10000"/>
              <a:gd name="connsiteY55" fmla="*/ 1554 h 10000"/>
              <a:gd name="connsiteX56" fmla="*/ 9254 w 10000"/>
              <a:gd name="connsiteY56" fmla="*/ 1841 h 10000"/>
              <a:gd name="connsiteX57" fmla="*/ 9109 w 10000"/>
              <a:gd name="connsiteY57" fmla="*/ 2020 h 10000"/>
              <a:gd name="connsiteX58" fmla="*/ 9392 w 10000"/>
              <a:gd name="connsiteY58" fmla="*/ 2249 h 10000"/>
              <a:gd name="connsiteX59" fmla="*/ 9619 w 10000"/>
              <a:gd name="connsiteY59" fmla="*/ 2464 h 10000"/>
              <a:gd name="connsiteX60" fmla="*/ 9619 w 10000"/>
              <a:gd name="connsiteY60" fmla="*/ 2650 h 10000"/>
              <a:gd name="connsiteX61" fmla="*/ 9619 w 10000"/>
              <a:gd name="connsiteY61" fmla="*/ 2937 h 10000"/>
              <a:gd name="connsiteX62" fmla="*/ 9554 w 10000"/>
              <a:gd name="connsiteY62" fmla="*/ 3274 h 10000"/>
              <a:gd name="connsiteX63" fmla="*/ 9392 w 10000"/>
              <a:gd name="connsiteY63" fmla="*/ 3395 h 10000"/>
              <a:gd name="connsiteX64" fmla="*/ 9619 w 10000"/>
              <a:gd name="connsiteY64" fmla="*/ 3560 h 10000"/>
              <a:gd name="connsiteX65" fmla="*/ 9854 w 10000"/>
              <a:gd name="connsiteY65" fmla="*/ 3854 h 10000"/>
              <a:gd name="connsiteX66" fmla="*/ 10000 w 10000"/>
              <a:gd name="connsiteY66" fmla="*/ 4140 h 10000"/>
              <a:gd name="connsiteX67" fmla="*/ 10000 w 10000"/>
              <a:gd name="connsiteY67" fmla="*/ 4248 h 10000"/>
              <a:gd name="connsiteX68" fmla="*/ 9773 w 10000"/>
              <a:gd name="connsiteY68" fmla="*/ 4305 h 10000"/>
              <a:gd name="connsiteX69" fmla="*/ 8809 w 10000"/>
              <a:gd name="connsiteY69" fmla="*/ 4305 h 10000"/>
              <a:gd name="connsiteX70" fmla="*/ 8582 w 10000"/>
              <a:gd name="connsiteY70" fmla="*/ 4305 h 10000"/>
              <a:gd name="connsiteX71" fmla="*/ 8420 w 10000"/>
              <a:gd name="connsiteY71" fmla="*/ 4420 h 10000"/>
              <a:gd name="connsiteX72" fmla="*/ 8420 w 10000"/>
              <a:gd name="connsiteY72" fmla="*/ 4656 h 10000"/>
              <a:gd name="connsiteX73" fmla="*/ 8274 w 10000"/>
              <a:gd name="connsiteY73" fmla="*/ 4828 h 10000"/>
              <a:gd name="connsiteX74" fmla="*/ 7836 w 10000"/>
              <a:gd name="connsiteY74" fmla="*/ 5115 h 10000"/>
              <a:gd name="connsiteX75" fmla="*/ 7885 w 10000"/>
              <a:gd name="connsiteY75" fmla="*/ 5358 h 10000"/>
              <a:gd name="connsiteX76" fmla="*/ 7836 w 10000"/>
              <a:gd name="connsiteY76" fmla="*/ 5523 h 10000"/>
              <a:gd name="connsiteX77" fmla="*/ 7820 w 10000"/>
              <a:gd name="connsiteY77" fmla="*/ 5534 h 10000"/>
              <a:gd name="connsiteX78" fmla="*/ 7674 w 10000"/>
              <a:gd name="connsiteY78" fmla="*/ 5630 h 10000"/>
              <a:gd name="connsiteX79" fmla="*/ 3517 w 10000"/>
              <a:gd name="connsiteY7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3468 w 10000"/>
              <a:gd name="connsiteY32" fmla="*/ 3223 h 10000"/>
              <a:gd name="connsiteX33" fmla="*/ 3614 w 10000"/>
              <a:gd name="connsiteY33" fmla="*/ 3044 h 10000"/>
              <a:gd name="connsiteX34" fmla="*/ 3906 w 10000"/>
              <a:gd name="connsiteY34" fmla="*/ 2758 h 10000"/>
              <a:gd name="connsiteX35" fmla="*/ 4214 w 10000"/>
              <a:gd name="connsiteY35" fmla="*/ 2586 h 10000"/>
              <a:gd name="connsiteX36" fmla="*/ 4052 w 10000"/>
              <a:gd name="connsiteY36" fmla="*/ 2092 h 10000"/>
              <a:gd name="connsiteX37" fmla="*/ 4627 w 10000"/>
              <a:gd name="connsiteY37" fmla="*/ 1612 h 10000"/>
              <a:gd name="connsiteX38" fmla="*/ 4749 w 10000"/>
              <a:gd name="connsiteY38" fmla="*/ 1411 h 10000"/>
              <a:gd name="connsiteX39" fmla="*/ 5203 w 10000"/>
              <a:gd name="connsiteY39" fmla="*/ 1347 h 10000"/>
              <a:gd name="connsiteX40" fmla="*/ 5454 w 10000"/>
              <a:gd name="connsiteY40" fmla="*/ 1082 h 10000"/>
              <a:gd name="connsiteX41" fmla="*/ 5454 w 10000"/>
              <a:gd name="connsiteY41" fmla="*/ 917 h 10000"/>
              <a:gd name="connsiteX42" fmla="*/ 5721 w 10000"/>
              <a:gd name="connsiteY42" fmla="*/ 709 h 10000"/>
              <a:gd name="connsiteX43" fmla="*/ 6207 w 10000"/>
              <a:gd name="connsiteY43" fmla="*/ 659 h 10000"/>
              <a:gd name="connsiteX44" fmla="*/ 6767 w 10000"/>
              <a:gd name="connsiteY44" fmla="*/ 659 h 10000"/>
              <a:gd name="connsiteX45" fmla="*/ 7220 w 10000"/>
              <a:gd name="connsiteY45" fmla="*/ 337 h 10000"/>
              <a:gd name="connsiteX46" fmla="*/ 7139 w 10000"/>
              <a:gd name="connsiteY46" fmla="*/ 0 h 10000"/>
              <a:gd name="connsiteX47" fmla="*/ 7220 w 10000"/>
              <a:gd name="connsiteY47" fmla="*/ 0 h 10000"/>
              <a:gd name="connsiteX48" fmla="*/ 7366 w 10000"/>
              <a:gd name="connsiteY48" fmla="*/ 57 h 10000"/>
              <a:gd name="connsiteX49" fmla="*/ 7593 w 10000"/>
              <a:gd name="connsiteY49" fmla="*/ 337 h 10000"/>
              <a:gd name="connsiteX50" fmla="*/ 8582 w 10000"/>
              <a:gd name="connsiteY50" fmla="*/ 1082 h 10000"/>
              <a:gd name="connsiteX51" fmla="*/ 8728 w 10000"/>
              <a:gd name="connsiteY51" fmla="*/ 917 h 10000"/>
              <a:gd name="connsiteX52" fmla="*/ 9109 w 10000"/>
              <a:gd name="connsiteY52" fmla="*/ 1146 h 10000"/>
              <a:gd name="connsiteX53" fmla="*/ 9254 w 10000"/>
              <a:gd name="connsiteY53" fmla="*/ 1383 h 10000"/>
              <a:gd name="connsiteX54" fmla="*/ 9254 w 10000"/>
              <a:gd name="connsiteY54" fmla="*/ 1554 h 10000"/>
              <a:gd name="connsiteX55" fmla="*/ 9254 w 10000"/>
              <a:gd name="connsiteY55" fmla="*/ 1841 h 10000"/>
              <a:gd name="connsiteX56" fmla="*/ 9109 w 10000"/>
              <a:gd name="connsiteY56" fmla="*/ 2020 h 10000"/>
              <a:gd name="connsiteX57" fmla="*/ 9392 w 10000"/>
              <a:gd name="connsiteY57" fmla="*/ 2249 h 10000"/>
              <a:gd name="connsiteX58" fmla="*/ 9619 w 10000"/>
              <a:gd name="connsiteY58" fmla="*/ 2464 h 10000"/>
              <a:gd name="connsiteX59" fmla="*/ 9619 w 10000"/>
              <a:gd name="connsiteY59" fmla="*/ 2650 h 10000"/>
              <a:gd name="connsiteX60" fmla="*/ 9619 w 10000"/>
              <a:gd name="connsiteY60" fmla="*/ 2937 h 10000"/>
              <a:gd name="connsiteX61" fmla="*/ 9554 w 10000"/>
              <a:gd name="connsiteY61" fmla="*/ 3274 h 10000"/>
              <a:gd name="connsiteX62" fmla="*/ 9392 w 10000"/>
              <a:gd name="connsiteY62" fmla="*/ 3395 h 10000"/>
              <a:gd name="connsiteX63" fmla="*/ 9619 w 10000"/>
              <a:gd name="connsiteY63" fmla="*/ 3560 h 10000"/>
              <a:gd name="connsiteX64" fmla="*/ 9854 w 10000"/>
              <a:gd name="connsiteY64" fmla="*/ 3854 h 10000"/>
              <a:gd name="connsiteX65" fmla="*/ 10000 w 10000"/>
              <a:gd name="connsiteY65" fmla="*/ 4140 h 10000"/>
              <a:gd name="connsiteX66" fmla="*/ 10000 w 10000"/>
              <a:gd name="connsiteY66" fmla="*/ 4248 h 10000"/>
              <a:gd name="connsiteX67" fmla="*/ 9773 w 10000"/>
              <a:gd name="connsiteY67" fmla="*/ 4305 h 10000"/>
              <a:gd name="connsiteX68" fmla="*/ 8809 w 10000"/>
              <a:gd name="connsiteY68" fmla="*/ 4305 h 10000"/>
              <a:gd name="connsiteX69" fmla="*/ 8582 w 10000"/>
              <a:gd name="connsiteY69" fmla="*/ 4305 h 10000"/>
              <a:gd name="connsiteX70" fmla="*/ 8420 w 10000"/>
              <a:gd name="connsiteY70" fmla="*/ 4420 h 10000"/>
              <a:gd name="connsiteX71" fmla="*/ 8420 w 10000"/>
              <a:gd name="connsiteY71" fmla="*/ 4656 h 10000"/>
              <a:gd name="connsiteX72" fmla="*/ 8274 w 10000"/>
              <a:gd name="connsiteY72" fmla="*/ 4828 h 10000"/>
              <a:gd name="connsiteX73" fmla="*/ 7836 w 10000"/>
              <a:gd name="connsiteY73" fmla="*/ 5115 h 10000"/>
              <a:gd name="connsiteX74" fmla="*/ 7885 w 10000"/>
              <a:gd name="connsiteY74" fmla="*/ 5358 h 10000"/>
              <a:gd name="connsiteX75" fmla="*/ 7836 w 10000"/>
              <a:gd name="connsiteY75" fmla="*/ 5523 h 10000"/>
              <a:gd name="connsiteX76" fmla="*/ 7820 w 10000"/>
              <a:gd name="connsiteY76" fmla="*/ 5534 h 10000"/>
              <a:gd name="connsiteX77" fmla="*/ 7674 w 10000"/>
              <a:gd name="connsiteY77" fmla="*/ 5630 h 10000"/>
              <a:gd name="connsiteX78" fmla="*/ 3517 w 10000"/>
              <a:gd name="connsiteY7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3468 w 10000"/>
              <a:gd name="connsiteY31" fmla="*/ 3223 h 10000"/>
              <a:gd name="connsiteX32" fmla="*/ 3614 w 10000"/>
              <a:gd name="connsiteY32" fmla="*/ 3044 h 10000"/>
              <a:gd name="connsiteX33" fmla="*/ 3906 w 10000"/>
              <a:gd name="connsiteY33" fmla="*/ 2758 h 10000"/>
              <a:gd name="connsiteX34" fmla="*/ 4214 w 10000"/>
              <a:gd name="connsiteY34" fmla="*/ 2586 h 10000"/>
              <a:gd name="connsiteX35" fmla="*/ 4052 w 10000"/>
              <a:gd name="connsiteY35" fmla="*/ 2092 h 10000"/>
              <a:gd name="connsiteX36" fmla="*/ 4627 w 10000"/>
              <a:gd name="connsiteY36" fmla="*/ 1612 h 10000"/>
              <a:gd name="connsiteX37" fmla="*/ 4749 w 10000"/>
              <a:gd name="connsiteY37" fmla="*/ 1411 h 10000"/>
              <a:gd name="connsiteX38" fmla="*/ 5203 w 10000"/>
              <a:gd name="connsiteY38" fmla="*/ 1347 h 10000"/>
              <a:gd name="connsiteX39" fmla="*/ 5454 w 10000"/>
              <a:gd name="connsiteY39" fmla="*/ 1082 h 10000"/>
              <a:gd name="connsiteX40" fmla="*/ 5454 w 10000"/>
              <a:gd name="connsiteY40" fmla="*/ 917 h 10000"/>
              <a:gd name="connsiteX41" fmla="*/ 5721 w 10000"/>
              <a:gd name="connsiteY41" fmla="*/ 709 h 10000"/>
              <a:gd name="connsiteX42" fmla="*/ 6207 w 10000"/>
              <a:gd name="connsiteY42" fmla="*/ 659 h 10000"/>
              <a:gd name="connsiteX43" fmla="*/ 6767 w 10000"/>
              <a:gd name="connsiteY43" fmla="*/ 659 h 10000"/>
              <a:gd name="connsiteX44" fmla="*/ 7220 w 10000"/>
              <a:gd name="connsiteY44" fmla="*/ 337 h 10000"/>
              <a:gd name="connsiteX45" fmla="*/ 7139 w 10000"/>
              <a:gd name="connsiteY45" fmla="*/ 0 h 10000"/>
              <a:gd name="connsiteX46" fmla="*/ 7220 w 10000"/>
              <a:gd name="connsiteY46" fmla="*/ 0 h 10000"/>
              <a:gd name="connsiteX47" fmla="*/ 7366 w 10000"/>
              <a:gd name="connsiteY47" fmla="*/ 57 h 10000"/>
              <a:gd name="connsiteX48" fmla="*/ 7593 w 10000"/>
              <a:gd name="connsiteY48" fmla="*/ 337 h 10000"/>
              <a:gd name="connsiteX49" fmla="*/ 8582 w 10000"/>
              <a:gd name="connsiteY49" fmla="*/ 1082 h 10000"/>
              <a:gd name="connsiteX50" fmla="*/ 8728 w 10000"/>
              <a:gd name="connsiteY50" fmla="*/ 917 h 10000"/>
              <a:gd name="connsiteX51" fmla="*/ 9109 w 10000"/>
              <a:gd name="connsiteY51" fmla="*/ 1146 h 10000"/>
              <a:gd name="connsiteX52" fmla="*/ 9254 w 10000"/>
              <a:gd name="connsiteY52" fmla="*/ 1383 h 10000"/>
              <a:gd name="connsiteX53" fmla="*/ 9254 w 10000"/>
              <a:gd name="connsiteY53" fmla="*/ 1554 h 10000"/>
              <a:gd name="connsiteX54" fmla="*/ 9254 w 10000"/>
              <a:gd name="connsiteY54" fmla="*/ 1841 h 10000"/>
              <a:gd name="connsiteX55" fmla="*/ 9109 w 10000"/>
              <a:gd name="connsiteY55" fmla="*/ 2020 h 10000"/>
              <a:gd name="connsiteX56" fmla="*/ 9392 w 10000"/>
              <a:gd name="connsiteY56" fmla="*/ 2249 h 10000"/>
              <a:gd name="connsiteX57" fmla="*/ 9619 w 10000"/>
              <a:gd name="connsiteY57" fmla="*/ 2464 h 10000"/>
              <a:gd name="connsiteX58" fmla="*/ 9619 w 10000"/>
              <a:gd name="connsiteY58" fmla="*/ 2650 h 10000"/>
              <a:gd name="connsiteX59" fmla="*/ 9619 w 10000"/>
              <a:gd name="connsiteY59" fmla="*/ 2937 h 10000"/>
              <a:gd name="connsiteX60" fmla="*/ 9554 w 10000"/>
              <a:gd name="connsiteY60" fmla="*/ 3274 h 10000"/>
              <a:gd name="connsiteX61" fmla="*/ 9392 w 10000"/>
              <a:gd name="connsiteY61" fmla="*/ 3395 h 10000"/>
              <a:gd name="connsiteX62" fmla="*/ 9619 w 10000"/>
              <a:gd name="connsiteY62" fmla="*/ 3560 h 10000"/>
              <a:gd name="connsiteX63" fmla="*/ 9854 w 10000"/>
              <a:gd name="connsiteY63" fmla="*/ 3854 h 10000"/>
              <a:gd name="connsiteX64" fmla="*/ 10000 w 10000"/>
              <a:gd name="connsiteY64" fmla="*/ 4140 h 10000"/>
              <a:gd name="connsiteX65" fmla="*/ 10000 w 10000"/>
              <a:gd name="connsiteY65" fmla="*/ 4248 h 10000"/>
              <a:gd name="connsiteX66" fmla="*/ 9773 w 10000"/>
              <a:gd name="connsiteY66" fmla="*/ 4305 h 10000"/>
              <a:gd name="connsiteX67" fmla="*/ 8809 w 10000"/>
              <a:gd name="connsiteY67" fmla="*/ 4305 h 10000"/>
              <a:gd name="connsiteX68" fmla="*/ 8582 w 10000"/>
              <a:gd name="connsiteY68" fmla="*/ 4305 h 10000"/>
              <a:gd name="connsiteX69" fmla="*/ 8420 w 10000"/>
              <a:gd name="connsiteY69" fmla="*/ 4420 h 10000"/>
              <a:gd name="connsiteX70" fmla="*/ 8420 w 10000"/>
              <a:gd name="connsiteY70" fmla="*/ 4656 h 10000"/>
              <a:gd name="connsiteX71" fmla="*/ 8274 w 10000"/>
              <a:gd name="connsiteY71" fmla="*/ 4828 h 10000"/>
              <a:gd name="connsiteX72" fmla="*/ 7836 w 10000"/>
              <a:gd name="connsiteY72" fmla="*/ 5115 h 10000"/>
              <a:gd name="connsiteX73" fmla="*/ 7885 w 10000"/>
              <a:gd name="connsiteY73" fmla="*/ 5358 h 10000"/>
              <a:gd name="connsiteX74" fmla="*/ 7836 w 10000"/>
              <a:gd name="connsiteY74" fmla="*/ 5523 h 10000"/>
              <a:gd name="connsiteX75" fmla="*/ 7820 w 10000"/>
              <a:gd name="connsiteY75" fmla="*/ 5534 h 10000"/>
              <a:gd name="connsiteX76" fmla="*/ 7674 w 10000"/>
              <a:gd name="connsiteY76" fmla="*/ 5630 h 10000"/>
              <a:gd name="connsiteX77" fmla="*/ 3517 w 10000"/>
              <a:gd name="connsiteY7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3468 w 10000"/>
              <a:gd name="connsiteY30" fmla="*/ 3223 h 10000"/>
              <a:gd name="connsiteX31" fmla="*/ 3614 w 10000"/>
              <a:gd name="connsiteY31" fmla="*/ 3044 h 10000"/>
              <a:gd name="connsiteX32" fmla="*/ 3906 w 10000"/>
              <a:gd name="connsiteY32" fmla="*/ 2758 h 10000"/>
              <a:gd name="connsiteX33" fmla="*/ 4214 w 10000"/>
              <a:gd name="connsiteY33" fmla="*/ 2586 h 10000"/>
              <a:gd name="connsiteX34" fmla="*/ 4052 w 10000"/>
              <a:gd name="connsiteY34" fmla="*/ 2092 h 10000"/>
              <a:gd name="connsiteX35" fmla="*/ 4627 w 10000"/>
              <a:gd name="connsiteY35" fmla="*/ 1612 h 10000"/>
              <a:gd name="connsiteX36" fmla="*/ 4749 w 10000"/>
              <a:gd name="connsiteY36" fmla="*/ 1411 h 10000"/>
              <a:gd name="connsiteX37" fmla="*/ 5203 w 10000"/>
              <a:gd name="connsiteY37" fmla="*/ 1347 h 10000"/>
              <a:gd name="connsiteX38" fmla="*/ 5454 w 10000"/>
              <a:gd name="connsiteY38" fmla="*/ 1082 h 10000"/>
              <a:gd name="connsiteX39" fmla="*/ 5454 w 10000"/>
              <a:gd name="connsiteY39" fmla="*/ 917 h 10000"/>
              <a:gd name="connsiteX40" fmla="*/ 5721 w 10000"/>
              <a:gd name="connsiteY40" fmla="*/ 709 h 10000"/>
              <a:gd name="connsiteX41" fmla="*/ 6207 w 10000"/>
              <a:gd name="connsiteY41" fmla="*/ 659 h 10000"/>
              <a:gd name="connsiteX42" fmla="*/ 6767 w 10000"/>
              <a:gd name="connsiteY42" fmla="*/ 659 h 10000"/>
              <a:gd name="connsiteX43" fmla="*/ 7220 w 10000"/>
              <a:gd name="connsiteY43" fmla="*/ 337 h 10000"/>
              <a:gd name="connsiteX44" fmla="*/ 7139 w 10000"/>
              <a:gd name="connsiteY44" fmla="*/ 0 h 10000"/>
              <a:gd name="connsiteX45" fmla="*/ 7220 w 10000"/>
              <a:gd name="connsiteY45" fmla="*/ 0 h 10000"/>
              <a:gd name="connsiteX46" fmla="*/ 7366 w 10000"/>
              <a:gd name="connsiteY46" fmla="*/ 57 h 10000"/>
              <a:gd name="connsiteX47" fmla="*/ 7593 w 10000"/>
              <a:gd name="connsiteY47" fmla="*/ 337 h 10000"/>
              <a:gd name="connsiteX48" fmla="*/ 8582 w 10000"/>
              <a:gd name="connsiteY48" fmla="*/ 1082 h 10000"/>
              <a:gd name="connsiteX49" fmla="*/ 8728 w 10000"/>
              <a:gd name="connsiteY49" fmla="*/ 917 h 10000"/>
              <a:gd name="connsiteX50" fmla="*/ 9109 w 10000"/>
              <a:gd name="connsiteY50" fmla="*/ 1146 h 10000"/>
              <a:gd name="connsiteX51" fmla="*/ 9254 w 10000"/>
              <a:gd name="connsiteY51" fmla="*/ 1383 h 10000"/>
              <a:gd name="connsiteX52" fmla="*/ 9254 w 10000"/>
              <a:gd name="connsiteY52" fmla="*/ 1554 h 10000"/>
              <a:gd name="connsiteX53" fmla="*/ 9254 w 10000"/>
              <a:gd name="connsiteY53" fmla="*/ 1841 h 10000"/>
              <a:gd name="connsiteX54" fmla="*/ 9109 w 10000"/>
              <a:gd name="connsiteY54" fmla="*/ 2020 h 10000"/>
              <a:gd name="connsiteX55" fmla="*/ 9392 w 10000"/>
              <a:gd name="connsiteY55" fmla="*/ 2249 h 10000"/>
              <a:gd name="connsiteX56" fmla="*/ 9619 w 10000"/>
              <a:gd name="connsiteY56" fmla="*/ 2464 h 10000"/>
              <a:gd name="connsiteX57" fmla="*/ 9619 w 10000"/>
              <a:gd name="connsiteY57" fmla="*/ 2650 h 10000"/>
              <a:gd name="connsiteX58" fmla="*/ 9619 w 10000"/>
              <a:gd name="connsiteY58" fmla="*/ 2937 h 10000"/>
              <a:gd name="connsiteX59" fmla="*/ 9554 w 10000"/>
              <a:gd name="connsiteY59" fmla="*/ 3274 h 10000"/>
              <a:gd name="connsiteX60" fmla="*/ 9392 w 10000"/>
              <a:gd name="connsiteY60" fmla="*/ 3395 h 10000"/>
              <a:gd name="connsiteX61" fmla="*/ 9619 w 10000"/>
              <a:gd name="connsiteY61" fmla="*/ 3560 h 10000"/>
              <a:gd name="connsiteX62" fmla="*/ 9854 w 10000"/>
              <a:gd name="connsiteY62" fmla="*/ 3854 h 10000"/>
              <a:gd name="connsiteX63" fmla="*/ 10000 w 10000"/>
              <a:gd name="connsiteY63" fmla="*/ 4140 h 10000"/>
              <a:gd name="connsiteX64" fmla="*/ 10000 w 10000"/>
              <a:gd name="connsiteY64" fmla="*/ 4248 h 10000"/>
              <a:gd name="connsiteX65" fmla="*/ 9773 w 10000"/>
              <a:gd name="connsiteY65" fmla="*/ 4305 h 10000"/>
              <a:gd name="connsiteX66" fmla="*/ 8809 w 10000"/>
              <a:gd name="connsiteY66" fmla="*/ 4305 h 10000"/>
              <a:gd name="connsiteX67" fmla="*/ 8582 w 10000"/>
              <a:gd name="connsiteY67" fmla="*/ 4305 h 10000"/>
              <a:gd name="connsiteX68" fmla="*/ 8420 w 10000"/>
              <a:gd name="connsiteY68" fmla="*/ 4420 h 10000"/>
              <a:gd name="connsiteX69" fmla="*/ 8420 w 10000"/>
              <a:gd name="connsiteY69" fmla="*/ 4656 h 10000"/>
              <a:gd name="connsiteX70" fmla="*/ 8274 w 10000"/>
              <a:gd name="connsiteY70" fmla="*/ 4828 h 10000"/>
              <a:gd name="connsiteX71" fmla="*/ 7836 w 10000"/>
              <a:gd name="connsiteY71" fmla="*/ 5115 h 10000"/>
              <a:gd name="connsiteX72" fmla="*/ 7885 w 10000"/>
              <a:gd name="connsiteY72" fmla="*/ 5358 h 10000"/>
              <a:gd name="connsiteX73" fmla="*/ 7836 w 10000"/>
              <a:gd name="connsiteY73" fmla="*/ 5523 h 10000"/>
              <a:gd name="connsiteX74" fmla="*/ 7820 w 10000"/>
              <a:gd name="connsiteY74" fmla="*/ 5534 h 10000"/>
              <a:gd name="connsiteX75" fmla="*/ 7674 w 10000"/>
              <a:gd name="connsiteY75" fmla="*/ 5630 h 10000"/>
              <a:gd name="connsiteX76" fmla="*/ 3517 w 10000"/>
              <a:gd name="connsiteY7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3468 w 10000"/>
              <a:gd name="connsiteY29" fmla="*/ 3223 h 10000"/>
              <a:gd name="connsiteX30" fmla="*/ 3614 w 10000"/>
              <a:gd name="connsiteY30" fmla="*/ 3044 h 10000"/>
              <a:gd name="connsiteX31" fmla="*/ 3906 w 10000"/>
              <a:gd name="connsiteY31" fmla="*/ 2758 h 10000"/>
              <a:gd name="connsiteX32" fmla="*/ 4214 w 10000"/>
              <a:gd name="connsiteY32" fmla="*/ 2586 h 10000"/>
              <a:gd name="connsiteX33" fmla="*/ 4052 w 10000"/>
              <a:gd name="connsiteY33" fmla="*/ 2092 h 10000"/>
              <a:gd name="connsiteX34" fmla="*/ 4627 w 10000"/>
              <a:gd name="connsiteY34" fmla="*/ 1612 h 10000"/>
              <a:gd name="connsiteX35" fmla="*/ 4749 w 10000"/>
              <a:gd name="connsiteY35" fmla="*/ 1411 h 10000"/>
              <a:gd name="connsiteX36" fmla="*/ 5203 w 10000"/>
              <a:gd name="connsiteY36" fmla="*/ 1347 h 10000"/>
              <a:gd name="connsiteX37" fmla="*/ 5454 w 10000"/>
              <a:gd name="connsiteY37" fmla="*/ 1082 h 10000"/>
              <a:gd name="connsiteX38" fmla="*/ 5454 w 10000"/>
              <a:gd name="connsiteY38" fmla="*/ 917 h 10000"/>
              <a:gd name="connsiteX39" fmla="*/ 5721 w 10000"/>
              <a:gd name="connsiteY39" fmla="*/ 709 h 10000"/>
              <a:gd name="connsiteX40" fmla="*/ 6207 w 10000"/>
              <a:gd name="connsiteY40" fmla="*/ 659 h 10000"/>
              <a:gd name="connsiteX41" fmla="*/ 6767 w 10000"/>
              <a:gd name="connsiteY41" fmla="*/ 659 h 10000"/>
              <a:gd name="connsiteX42" fmla="*/ 7220 w 10000"/>
              <a:gd name="connsiteY42" fmla="*/ 337 h 10000"/>
              <a:gd name="connsiteX43" fmla="*/ 7139 w 10000"/>
              <a:gd name="connsiteY43" fmla="*/ 0 h 10000"/>
              <a:gd name="connsiteX44" fmla="*/ 7220 w 10000"/>
              <a:gd name="connsiteY44" fmla="*/ 0 h 10000"/>
              <a:gd name="connsiteX45" fmla="*/ 7366 w 10000"/>
              <a:gd name="connsiteY45" fmla="*/ 57 h 10000"/>
              <a:gd name="connsiteX46" fmla="*/ 7593 w 10000"/>
              <a:gd name="connsiteY46" fmla="*/ 337 h 10000"/>
              <a:gd name="connsiteX47" fmla="*/ 8582 w 10000"/>
              <a:gd name="connsiteY47" fmla="*/ 1082 h 10000"/>
              <a:gd name="connsiteX48" fmla="*/ 8728 w 10000"/>
              <a:gd name="connsiteY48" fmla="*/ 917 h 10000"/>
              <a:gd name="connsiteX49" fmla="*/ 9109 w 10000"/>
              <a:gd name="connsiteY49" fmla="*/ 1146 h 10000"/>
              <a:gd name="connsiteX50" fmla="*/ 9254 w 10000"/>
              <a:gd name="connsiteY50" fmla="*/ 1383 h 10000"/>
              <a:gd name="connsiteX51" fmla="*/ 9254 w 10000"/>
              <a:gd name="connsiteY51" fmla="*/ 1554 h 10000"/>
              <a:gd name="connsiteX52" fmla="*/ 9254 w 10000"/>
              <a:gd name="connsiteY52" fmla="*/ 1841 h 10000"/>
              <a:gd name="connsiteX53" fmla="*/ 9109 w 10000"/>
              <a:gd name="connsiteY53" fmla="*/ 2020 h 10000"/>
              <a:gd name="connsiteX54" fmla="*/ 9392 w 10000"/>
              <a:gd name="connsiteY54" fmla="*/ 2249 h 10000"/>
              <a:gd name="connsiteX55" fmla="*/ 9619 w 10000"/>
              <a:gd name="connsiteY55" fmla="*/ 2464 h 10000"/>
              <a:gd name="connsiteX56" fmla="*/ 9619 w 10000"/>
              <a:gd name="connsiteY56" fmla="*/ 2650 h 10000"/>
              <a:gd name="connsiteX57" fmla="*/ 9619 w 10000"/>
              <a:gd name="connsiteY57" fmla="*/ 2937 h 10000"/>
              <a:gd name="connsiteX58" fmla="*/ 9554 w 10000"/>
              <a:gd name="connsiteY58" fmla="*/ 3274 h 10000"/>
              <a:gd name="connsiteX59" fmla="*/ 9392 w 10000"/>
              <a:gd name="connsiteY59" fmla="*/ 3395 h 10000"/>
              <a:gd name="connsiteX60" fmla="*/ 9619 w 10000"/>
              <a:gd name="connsiteY60" fmla="*/ 3560 h 10000"/>
              <a:gd name="connsiteX61" fmla="*/ 9854 w 10000"/>
              <a:gd name="connsiteY61" fmla="*/ 3854 h 10000"/>
              <a:gd name="connsiteX62" fmla="*/ 10000 w 10000"/>
              <a:gd name="connsiteY62" fmla="*/ 4140 h 10000"/>
              <a:gd name="connsiteX63" fmla="*/ 10000 w 10000"/>
              <a:gd name="connsiteY63" fmla="*/ 4248 h 10000"/>
              <a:gd name="connsiteX64" fmla="*/ 9773 w 10000"/>
              <a:gd name="connsiteY64" fmla="*/ 4305 h 10000"/>
              <a:gd name="connsiteX65" fmla="*/ 8809 w 10000"/>
              <a:gd name="connsiteY65" fmla="*/ 4305 h 10000"/>
              <a:gd name="connsiteX66" fmla="*/ 8582 w 10000"/>
              <a:gd name="connsiteY66" fmla="*/ 4305 h 10000"/>
              <a:gd name="connsiteX67" fmla="*/ 8420 w 10000"/>
              <a:gd name="connsiteY67" fmla="*/ 4420 h 10000"/>
              <a:gd name="connsiteX68" fmla="*/ 8420 w 10000"/>
              <a:gd name="connsiteY68" fmla="*/ 4656 h 10000"/>
              <a:gd name="connsiteX69" fmla="*/ 8274 w 10000"/>
              <a:gd name="connsiteY69" fmla="*/ 4828 h 10000"/>
              <a:gd name="connsiteX70" fmla="*/ 7836 w 10000"/>
              <a:gd name="connsiteY70" fmla="*/ 5115 h 10000"/>
              <a:gd name="connsiteX71" fmla="*/ 7885 w 10000"/>
              <a:gd name="connsiteY71" fmla="*/ 5358 h 10000"/>
              <a:gd name="connsiteX72" fmla="*/ 7836 w 10000"/>
              <a:gd name="connsiteY72" fmla="*/ 5523 h 10000"/>
              <a:gd name="connsiteX73" fmla="*/ 7820 w 10000"/>
              <a:gd name="connsiteY73" fmla="*/ 5534 h 10000"/>
              <a:gd name="connsiteX74" fmla="*/ 7674 w 10000"/>
              <a:gd name="connsiteY74" fmla="*/ 5630 h 10000"/>
              <a:gd name="connsiteX75" fmla="*/ 3517 w 10000"/>
              <a:gd name="connsiteY7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3468 w 10000"/>
              <a:gd name="connsiteY28" fmla="*/ 3223 h 10000"/>
              <a:gd name="connsiteX29" fmla="*/ 3614 w 10000"/>
              <a:gd name="connsiteY29" fmla="*/ 3044 h 10000"/>
              <a:gd name="connsiteX30" fmla="*/ 3906 w 10000"/>
              <a:gd name="connsiteY30" fmla="*/ 2758 h 10000"/>
              <a:gd name="connsiteX31" fmla="*/ 4214 w 10000"/>
              <a:gd name="connsiteY31" fmla="*/ 2586 h 10000"/>
              <a:gd name="connsiteX32" fmla="*/ 4052 w 10000"/>
              <a:gd name="connsiteY32" fmla="*/ 2092 h 10000"/>
              <a:gd name="connsiteX33" fmla="*/ 4627 w 10000"/>
              <a:gd name="connsiteY33" fmla="*/ 1612 h 10000"/>
              <a:gd name="connsiteX34" fmla="*/ 4749 w 10000"/>
              <a:gd name="connsiteY34" fmla="*/ 1411 h 10000"/>
              <a:gd name="connsiteX35" fmla="*/ 5203 w 10000"/>
              <a:gd name="connsiteY35" fmla="*/ 1347 h 10000"/>
              <a:gd name="connsiteX36" fmla="*/ 5454 w 10000"/>
              <a:gd name="connsiteY36" fmla="*/ 1082 h 10000"/>
              <a:gd name="connsiteX37" fmla="*/ 5454 w 10000"/>
              <a:gd name="connsiteY37" fmla="*/ 917 h 10000"/>
              <a:gd name="connsiteX38" fmla="*/ 5721 w 10000"/>
              <a:gd name="connsiteY38" fmla="*/ 709 h 10000"/>
              <a:gd name="connsiteX39" fmla="*/ 6207 w 10000"/>
              <a:gd name="connsiteY39" fmla="*/ 659 h 10000"/>
              <a:gd name="connsiteX40" fmla="*/ 6767 w 10000"/>
              <a:gd name="connsiteY40" fmla="*/ 659 h 10000"/>
              <a:gd name="connsiteX41" fmla="*/ 7220 w 10000"/>
              <a:gd name="connsiteY41" fmla="*/ 337 h 10000"/>
              <a:gd name="connsiteX42" fmla="*/ 7139 w 10000"/>
              <a:gd name="connsiteY42" fmla="*/ 0 h 10000"/>
              <a:gd name="connsiteX43" fmla="*/ 7220 w 10000"/>
              <a:gd name="connsiteY43" fmla="*/ 0 h 10000"/>
              <a:gd name="connsiteX44" fmla="*/ 7366 w 10000"/>
              <a:gd name="connsiteY44" fmla="*/ 57 h 10000"/>
              <a:gd name="connsiteX45" fmla="*/ 7593 w 10000"/>
              <a:gd name="connsiteY45" fmla="*/ 337 h 10000"/>
              <a:gd name="connsiteX46" fmla="*/ 8582 w 10000"/>
              <a:gd name="connsiteY46" fmla="*/ 1082 h 10000"/>
              <a:gd name="connsiteX47" fmla="*/ 8728 w 10000"/>
              <a:gd name="connsiteY47" fmla="*/ 917 h 10000"/>
              <a:gd name="connsiteX48" fmla="*/ 9109 w 10000"/>
              <a:gd name="connsiteY48" fmla="*/ 1146 h 10000"/>
              <a:gd name="connsiteX49" fmla="*/ 9254 w 10000"/>
              <a:gd name="connsiteY49" fmla="*/ 1383 h 10000"/>
              <a:gd name="connsiteX50" fmla="*/ 9254 w 10000"/>
              <a:gd name="connsiteY50" fmla="*/ 1554 h 10000"/>
              <a:gd name="connsiteX51" fmla="*/ 9254 w 10000"/>
              <a:gd name="connsiteY51" fmla="*/ 1841 h 10000"/>
              <a:gd name="connsiteX52" fmla="*/ 9109 w 10000"/>
              <a:gd name="connsiteY52" fmla="*/ 2020 h 10000"/>
              <a:gd name="connsiteX53" fmla="*/ 9392 w 10000"/>
              <a:gd name="connsiteY53" fmla="*/ 2249 h 10000"/>
              <a:gd name="connsiteX54" fmla="*/ 9619 w 10000"/>
              <a:gd name="connsiteY54" fmla="*/ 2464 h 10000"/>
              <a:gd name="connsiteX55" fmla="*/ 9619 w 10000"/>
              <a:gd name="connsiteY55" fmla="*/ 2650 h 10000"/>
              <a:gd name="connsiteX56" fmla="*/ 9619 w 10000"/>
              <a:gd name="connsiteY56" fmla="*/ 2937 h 10000"/>
              <a:gd name="connsiteX57" fmla="*/ 9554 w 10000"/>
              <a:gd name="connsiteY57" fmla="*/ 3274 h 10000"/>
              <a:gd name="connsiteX58" fmla="*/ 9392 w 10000"/>
              <a:gd name="connsiteY58" fmla="*/ 3395 h 10000"/>
              <a:gd name="connsiteX59" fmla="*/ 9619 w 10000"/>
              <a:gd name="connsiteY59" fmla="*/ 3560 h 10000"/>
              <a:gd name="connsiteX60" fmla="*/ 9854 w 10000"/>
              <a:gd name="connsiteY60" fmla="*/ 3854 h 10000"/>
              <a:gd name="connsiteX61" fmla="*/ 10000 w 10000"/>
              <a:gd name="connsiteY61" fmla="*/ 4140 h 10000"/>
              <a:gd name="connsiteX62" fmla="*/ 10000 w 10000"/>
              <a:gd name="connsiteY62" fmla="*/ 4248 h 10000"/>
              <a:gd name="connsiteX63" fmla="*/ 9773 w 10000"/>
              <a:gd name="connsiteY63" fmla="*/ 4305 h 10000"/>
              <a:gd name="connsiteX64" fmla="*/ 8809 w 10000"/>
              <a:gd name="connsiteY64" fmla="*/ 4305 h 10000"/>
              <a:gd name="connsiteX65" fmla="*/ 8582 w 10000"/>
              <a:gd name="connsiteY65" fmla="*/ 4305 h 10000"/>
              <a:gd name="connsiteX66" fmla="*/ 8420 w 10000"/>
              <a:gd name="connsiteY66" fmla="*/ 4420 h 10000"/>
              <a:gd name="connsiteX67" fmla="*/ 8420 w 10000"/>
              <a:gd name="connsiteY67" fmla="*/ 4656 h 10000"/>
              <a:gd name="connsiteX68" fmla="*/ 8274 w 10000"/>
              <a:gd name="connsiteY68" fmla="*/ 4828 h 10000"/>
              <a:gd name="connsiteX69" fmla="*/ 7836 w 10000"/>
              <a:gd name="connsiteY69" fmla="*/ 5115 h 10000"/>
              <a:gd name="connsiteX70" fmla="*/ 7885 w 10000"/>
              <a:gd name="connsiteY70" fmla="*/ 5358 h 10000"/>
              <a:gd name="connsiteX71" fmla="*/ 7836 w 10000"/>
              <a:gd name="connsiteY71" fmla="*/ 5523 h 10000"/>
              <a:gd name="connsiteX72" fmla="*/ 7820 w 10000"/>
              <a:gd name="connsiteY72" fmla="*/ 5534 h 10000"/>
              <a:gd name="connsiteX73" fmla="*/ 7674 w 10000"/>
              <a:gd name="connsiteY73" fmla="*/ 5630 h 10000"/>
              <a:gd name="connsiteX74" fmla="*/ 3517 w 10000"/>
              <a:gd name="connsiteY7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3468 w 10000"/>
              <a:gd name="connsiteY27" fmla="*/ 3223 h 10000"/>
              <a:gd name="connsiteX28" fmla="*/ 3614 w 10000"/>
              <a:gd name="connsiteY28" fmla="*/ 3044 h 10000"/>
              <a:gd name="connsiteX29" fmla="*/ 3906 w 10000"/>
              <a:gd name="connsiteY29" fmla="*/ 2758 h 10000"/>
              <a:gd name="connsiteX30" fmla="*/ 4214 w 10000"/>
              <a:gd name="connsiteY30" fmla="*/ 2586 h 10000"/>
              <a:gd name="connsiteX31" fmla="*/ 4052 w 10000"/>
              <a:gd name="connsiteY31" fmla="*/ 2092 h 10000"/>
              <a:gd name="connsiteX32" fmla="*/ 4627 w 10000"/>
              <a:gd name="connsiteY32" fmla="*/ 1612 h 10000"/>
              <a:gd name="connsiteX33" fmla="*/ 4749 w 10000"/>
              <a:gd name="connsiteY33" fmla="*/ 1411 h 10000"/>
              <a:gd name="connsiteX34" fmla="*/ 5203 w 10000"/>
              <a:gd name="connsiteY34" fmla="*/ 1347 h 10000"/>
              <a:gd name="connsiteX35" fmla="*/ 5454 w 10000"/>
              <a:gd name="connsiteY35" fmla="*/ 1082 h 10000"/>
              <a:gd name="connsiteX36" fmla="*/ 5454 w 10000"/>
              <a:gd name="connsiteY36" fmla="*/ 917 h 10000"/>
              <a:gd name="connsiteX37" fmla="*/ 5721 w 10000"/>
              <a:gd name="connsiteY37" fmla="*/ 709 h 10000"/>
              <a:gd name="connsiteX38" fmla="*/ 6207 w 10000"/>
              <a:gd name="connsiteY38" fmla="*/ 659 h 10000"/>
              <a:gd name="connsiteX39" fmla="*/ 6767 w 10000"/>
              <a:gd name="connsiteY39" fmla="*/ 659 h 10000"/>
              <a:gd name="connsiteX40" fmla="*/ 7220 w 10000"/>
              <a:gd name="connsiteY40" fmla="*/ 337 h 10000"/>
              <a:gd name="connsiteX41" fmla="*/ 7139 w 10000"/>
              <a:gd name="connsiteY41" fmla="*/ 0 h 10000"/>
              <a:gd name="connsiteX42" fmla="*/ 7220 w 10000"/>
              <a:gd name="connsiteY42" fmla="*/ 0 h 10000"/>
              <a:gd name="connsiteX43" fmla="*/ 7366 w 10000"/>
              <a:gd name="connsiteY43" fmla="*/ 57 h 10000"/>
              <a:gd name="connsiteX44" fmla="*/ 7593 w 10000"/>
              <a:gd name="connsiteY44" fmla="*/ 337 h 10000"/>
              <a:gd name="connsiteX45" fmla="*/ 8582 w 10000"/>
              <a:gd name="connsiteY45" fmla="*/ 1082 h 10000"/>
              <a:gd name="connsiteX46" fmla="*/ 8728 w 10000"/>
              <a:gd name="connsiteY46" fmla="*/ 917 h 10000"/>
              <a:gd name="connsiteX47" fmla="*/ 9109 w 10000"/>
              <a:gd name="connsiteY47" fmla="*/ 1146 h 10000"/>
              <a:gd name="connsiteX48" fmla="*/ 9254 w 10000"/>
              <a:gd name="connsiteY48" fmla="*/ 1383 h 10000"/>
              <a:gd name="connsiteX49" fmla="*/ 9254 w 10000"/>
              <a:gd name="connsiteY49" fmla="*/ 1554 h 10000"/>
              <a:gd name="connsiteX50" fmla="*/ 9254 w 10000"/>
              <a:gd name="connsiteY50" fmla="*/ 1841 h 10000"/>
              <a:gd name="connsiteX51" fmla="*/ 9109 w 10000"/>
              <a:gd name="connsiteY51" fmla="*/ 2020 h 10000"/>
              <a:gd name="connsiteX52" fmla="*/ 9392 w 10000"/>
              <a:gd name="connsiteY52" fmla="*/ 2249 h 10000"/>
              <a:gd name="connsiteX53" fmla="*/ 9619 w 10000"/>
              <a:gd name="connsiteY53" fmla="*/ 2464 h 10000"/>
              <a:gd name="connsiteX54" fmla="*/ 9619 w 10000"/>
              <a:gd name="connsiteY54" fmla="*/ 2650 h 10000"/>
              <a:gd name="connsiteX55" fmla="*/ 9619 w 10000"/>
              <a:gd name="connsiteY55" fmla="*/ 2937 h 10000"/>
              <a:gd name="connsiteX56" fmla="*/ 9554 w 10000"/>
              <a:gd name="connsiteY56" fmla="*/ 3274 h 10000"/>
              <a:gd name="connsiteX57" fmla="*/ 9392 w 10000"/>
              <a:gd name="connsiteY57" fmla="*/ 3395 h 10000"/>
              <a:gd name="connsiteX58" fmla="*/ 9619 w 10000"/>
              <a:gd name="connsiteY58" fmla="*/ 3560 h 10000"/>
              <a:gd name="connsiteX59" fmla="*/ 9854 w 10000"/>
              <a:gd name="connsiteY59" fmla="*/ 3854 h 10000"/>
              <a:gd name="connsiteX60" fmla="*/ 10000 w 10000"/>
              <a:gd name="connsiteY60" fmla="*/ 4140 h 10000"/>
              <a:gd name="connsiteX61" fmla="*/ 10000 w 10000"/>
              <a:gd name="connsiteY61" fmla="*/ 4248 h 10000"/>
              <a:gd name="connsiteX62" fmla="*/ 9773 w 10000"/>
              <a:gd name="connsiteY62" fmla="*/ 4305 h 10000"/>
              <a:gd name="connsiteX63" fmla="*/ 8809 w 10000"/>
              <a:gd name="connsiteY63" fmla="*/ 4305 h 10000"/>
              <a:gd name="connsiteX64" fmla="*/ 8582 w 10000"/>
              <a:gd name="connsiteY64" fmla="*/ 4305 h 10000"/>
              <a:gd name="connsiteX65" fmla="*/ 8420 w 10000"/>
              <a:gd name="connsiteY65" fmla="*/ 4420 h 10000"/>
              <a:gd name="connsiteX66" fmla="*/ 8420 w 10000"/>
              <a:gd name="connsiteY66" fmla="*/ 4656 h 10000"/>
              <a:gd name="connsiteX67" fmla="*/ 8274 w 10000"/>
              <a:gd name="connsiteY67" fmla="*/ 4828 h 10000"/>
              <a:gd name="connsiteX68" fmla="*/ 7836 w 10000"/>
              <a:gd name="connsiteY68" fmla="*/ 5115 h 10000"/>
              <a:gd name="connsiteX69" fmla="*/ 7885 w 10000"/>
              <a:gd name="connsiteY69" fmla="*/ 5358 h 10000"/>
              <a:gd name="connsiteX70" fmla="*/ 7836 w 10000"/>
              <a:gd name="connsiteY70" fmla="*/ 5523 h 10000"/>
              <a:gd name="connsiteX71" fmla="*/ 7820 w 10000"/>
              <a:gd name="connsiteY71" fmla="*/ 5534 h 10000"/>
              <a:gd name="connsiteX72" fmla="*/ 7674 w 10000"/>
              <a:gd name="connsiteY72" fmla="*/ 5630 h 10000"/>
              <a:gd name="connsiteX73" fmla="*/ 3517 w 10000"/>
              <a:gd name="connsiteY7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3468 w 10000"/>
              <a:gd name="connsiteY26" fmla="*/ 3223 h 10000"/>
              <a:gd name="connsiteX27" fmla="*/ 3614 w 10000"/>
              <a:gd name="connsiteY27" fmla="*/ 3044 h 10000"/>
              <a:gd name="connsiteX28" fmla="*/ 3906 w 10000"/>
              <a:gd name="connsiteY28" fmla="*/ 2758 h 10000"/>
              <a:gd name="connsiteX29" fmla="*/ 4214 w 10000"/>
              <a:gd name="connsiteY29" fmla="*/ 2586 h 10000"/>
              <a:gd name="connsiteX30" fmla="*/ 4052 w 10000"/>
              <a:gd name="connsiteY30" fmla="*/ 2092 h 10000"/>
              <a:gd name="connsiteX31" fmla="*/ 4627 w 10000"/>
              <a:gd name="connsiteY31" fmla="*/ 1612 h 10000"/>
              <a:gd name="connsiteX32" fmla="*/ 4749 w 10000"/>
              <a:gd name="connsiteY32" fmla="*/ 1411 h 10000"/>
              <a:gd name="connsiteX33" fmla="*/ 5203 w 10000"/>
              <a:gd name="connsiteY33" fmla="*/ 1347 h 10000"/>
              <a:gd name="connsiteX34" fmla="*/ 5454 w 10000"/>
              <a:gd name="connsiteY34" fmla="*/ 1082 h 10000"/>
              <a:gd name="connsiteX35" fmla="*/ 5454 w 10000"/>
              <a:gd name="connsiteY35" fmla="*/ 917 h 10000"/>
              <a:gd name="connsiteX36" fmla="*/ 5721 w 10000"/>
              <a:gd name="connsiteY36" fmla="*/ 709 h 10000"/>
              <a:gd name="connsiteX37" fmla="*/ 6207 w 10000"/>
              <a:gd name="connsiteY37" fmla="*/ 659 h 10000"/>
              <a:gd name="connsiteX38" fmla="*/ 6767 w 10000"/>
              <a:gd name="connsiteY38" fmla="*/ 659 h 10000"/>
              <a:gd name="connsiteX39" fmla="*/ 7220 w 10000"/>
              <a:gd name="connsiteY39" fmla="*/ 337 h 10000"/>
              <a:gd name="connsiteX40" fmla="*/ 7139 w 10000"/>
              <a:gd name="connsiteY40" fmla="*/ 0 h 10000"/>
              <a:gd name="connsiteX41" fmla="*/ 7220 w 10000"/>
              <a:gd name="connsiteY41" fmla="*/ 0 h 10000"/>
              <a:gd name="connsiteX42" fmla="*/ 7366 w 10000"/>
              <a:gd name="connsiteY42" fmla="*/ 57 h 10000"/>
              <a:gd name="connsiteX43" fmla="*/ 7593 w 10000"/>
              <a:gd name="connsiteY43" fmla="*/ 337 h 10000"/>
              <a:gd name="connsiteX44" fmla="*/ 8582 w 10000"/>
              <a:gd name="connsiteY44" fmla="*/ 1082 h 10000"/>
              <a:gd name="connsiteX45" fmla="*/ 8728 w 10000"/>
              <a:gd name="connsiteY45" fmla="*/ 917 h 10000"/>
              <a:gd name="connsiteX46" fmla="*/ 9109 w 10000"/>
              <a:gd name="connsiteY46" fmla="*/ 1146 h 10000"/>
              <a:gd name="connsiteX47" fmla="*/ 9254 w 10000"/>
              <a:gd name="connsiteY47" fmla="*/ 1383 h 10000"/>
              <a:gd name="connsiteX48" fmla="*/ 9254 w 10000"/>
              <a:gd name="connsiteY48" fmla="*/ 1554 h 10000"/>
              <a:gd name="connsiteX49" fmla="*/ 9254 w 10000"/>
              <a:gd name="connsiteY49" fmla="*/ 1841 h 10000"/>
              <a:gd name="connsiteX50" fmla="*/ 9109 w 10000"/>
              <a:gd name="connsiteY50" fmla="*/ 2020 h 10000"/>
              <a:gd name="connsiteX51" fmla="*/ 9392 w 10000"/>
              <a:gd name="connsiteY51" fmla="*/ 2249 h 10000"/>
              <a:gd name="connsiteX52" fmla="*/ 9619 w 10000"/>
              <a:gd name="connsiteY52" fmla="*/ 2464 h 10000"/>
              <a:gd name="connsiteX53" fmla="*/ 9619 w 10000"/>
              <a:gd name="connsiteY53" fmla="*/ 2650 h 10000"/>
              <a:gd name="connsiteX54" fmla="*/ 9619 w 10000"/>
              <a:gd name="connsiteY54" fmla="*/ 2937 h 10000"/>
              <a:gd name="connsiteX55" fmla="*/ 9554 w 10000"/>
              <a:gd name="connsiteY55" fmla="*/ 3274 h 10000"/>
              <a:gd name="connsiteX56" fmla="*/ 9392 w 10000"/>
              <a:gd name="connsiteY56" fmla="*/ 3395 h 10000"/>
              <a:gd name="connsiteX57" fmla="*/ 9619 w 10000"/>
              <a:gd name="connsiteY57" fmla="*/ 3560 h 10000"/>
              <a:gd name="connsiteX58" fmla="*/ 9854 w 10000"/>
              <a:gd name="connsiteY58" fmla="*/ 3854 h 10000"/>
              <a:gd name="connsiteX59" fmla="*/ 10000 w 10000"/>
              <a:gd name="connsiteY59" fmla="*/ 4140 h 10000"/>
              <a:gd name="connsiteX60" fmla="*/ 10000 w 10000"/>
              <a:gd name="connsiteY60" fmla="*/ 4248 h 10000"/>
              <a:gd name="connsiteX61" fmla="*/ 9773 w 10000"/>
              <a:gd name="connsiteY61" fmla="*/ 4305 h 10000"/>
              <a:gd name="connsiteX62" fmla="*/ 8809 w 10000"/>
              <a:gd name="connsiteY62" fmla="*/ 4305 h 10000"/>
              <a:gd name="connsiteX63" fmla="*/ 8582 w 10000"/>
              <a:gd name="connsiteY63" fmla="*/ 4305 h 10000"/>
              <a:gd name="connsiteX64" fmla="*/ 8420 w 10000"/>
              <a:gd name="connsiteY64" fmla="*/ 4420 h 10000"/>
              <a:gd name="connsiteX65" fmla="*/ 8420 w 10000"/>
              <a:gd name="connsiteY65" fmla="*/ 4656 h 10000"/>
              <a:gd name="connsiteX66" fmla="*/ 8274 w 10000"/>
              <a:gd name="connsiteY66" fmla="*/ 4828 h 10000"/>
              <a:gd name="connsiteX67" fmla="*/ 7836 w 10000"/>
              <a:gd name="connsiteY67" fmla="*/ 5115 h 10000"/>
              <a:gd name="connsiteX68" fmla="*/ 7885 w 10000"/>
              <a:gd name="connsiteY68" fmla="*/ 5358 h 10000"/>
              <a:gd name="connsiteX69" fmla="*/ 7836 w 10000"/>
              <a:gd name="connsiteY69" fmla="*/ 5523 h 10000"/>
              <a:gd name="connsiteX70" fmla="*/ 7820 w 10000"/>
              <a:gd name="connsiteY70" fmla="*/ 5534 h 10000"/>
              <a:gd name="connsiteX71" fmla="*/ 7674 w 10000"/>
              <a:gd name="connsiteY71" fmla="*/ 5630 h 10000"/>
              <a:gd name="connsiteX72" fmla="*/ 3517 w 10000"/>
              <a:gd name="connsiteY7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3468 w 10000"/>
              <a:gd name="connsiteY25" fmla="*/ 3223 h 10000"/>
              <a:gd name="connsiteX26" fmla="*/ 3614 w 10000"/>
              <a:gd name="connsiteY26" fmla="*/ 3044 h 10000"/>
              <a:gd name="connsiteX27" fmla="*/ 3906 w 10000"/>
              <a:gd name="connsiteY27" fmla="*/ 2758 h 10000"/>
              <a:gd name="connsiteX28" fmla="*/ 4214 w 10000"/>
              <a:gd name="connsiteY28" fmla="*/ 2586 h 10000"/>
              <a:gd name="connsiteX29" fmla="*/ 4052 w 10000"/>
              <a:gd name="connsiteY29" fmla="*/ 2092 h 10000"/>
              <a:gd name="connsiteX30" fmla="*/ 4627 w 10000"/>
              <a:gd name="connsiteY30" fmla="*/ 1612 h 10000"/>
              <a:gd name="connsiteX31" fmla="*/ 4749 w 10000"/>
              <a:gd name="connsiteY31" fmla="*/ 1411 h 10000"/>
              <a:gd name="connsiteX32" fmla="*/ 5203 w 10000"/>
              <a:gd name="connsiteY32" fmla="*/ 1347 h 10000"/>
              <a:gd name="connsiteX33" fmla="*/ 5454 w 10000"/>
              <a:gd name="connsiteY33" fmla="*/ 1082 h 10000"/>
              <a:gd name="connsiteX34" fmla="*/ 5454 w 10000"/>
              <a:gd name="connsiteY34" fmla="*/ 917 h 10000"/>
              <a:gd name="connsiteX35" fmla="*/ 5721 w 10000"/>
              <a:gd name="connsiteY35" fmla="*/ 709 h 10000"/>
              <a:gd name="connsiteX36" fmla="*/ 6207 w 10000"/>
              <a:gd name="connsiteY36" fmla="*/ 659 h 10000"/>
              <a:gd name="connsiteX37" fmla="*/ 6767 w 10000"/>
              <a:gd name="connsiteY37" fmla="*/ 659 h 10000"/>
              <a:gd name="connsiteX38" fmla="*/ 7220 w 10000"/>
              <a:gd name="connsiteY38" fmla="*/ 337 h 10000"/>
              <a:gd name="connsiteX39" fmla="*/ 7139 w 10000"/>
              <a:gd name="connsiteY39" fmla="*/ 0 h 10000"/>
              <a:gd name="connsiteX40" fmla="*/ 7220 w 10000"/>
              <a:gd name="connsiteY40" fmla="*/ 0 h 10000"/>
              <a:gd name="connsiteX41" fmla="*/ 7366 w 10000"/>
              <a:gd name="connsiteY41" fmla="*/ 57 h 10000"/>
              <a:gd name="connsiteX42" fmla="*/ 7593 w 10000"/>
              <a:gd name="connsiteY42" fmla="*/ 337 h 10000"/>
              <a:gd name="connsiteX43" fmla="*/ 8582 w 10000"/>
              <a:gd name="connsiteY43" fmla="*/ 1082 h 10000"/>
              <a:gd name="connsiteX44" fmla="*/ 8728 w 10000"/>
              <a:gd name="connsiteY44" fmla="*/ 917 h 10000"/>
              <a:gd name="connsiteX45" fmla="*/ 9109 w 10000"/>
              <a:gd name="connsiteY45" fmla="*/ 1146 h 10000"/>
              <a:gd name="connsiteX46" fmla="*/ 9254 w 10000"/>
              <a:gd name="connsiteY46" fmla="*/ 1383 h 10000"/>
              <a:gd name="connsiteX47" fmla="*/ 9254 w 10000"/>
              <a:gd name="connsiteY47" fmla="*/ 1554 h 10000"/>
              <a:gd name="connsiteX48" fmla="*/ 9254 w 10000"/>
              <a:gd name="connsiteY48" fmla="*/ 1841 h 10000"/>
              <a:gd name="connsiteX49" fmla="*/ 9109 w 10000"/>
              <a:gd name="connsiteY49" fmla="*/ 2020 h 10000"/>
              <a:gd name="connsiteX50" fmla="*/ 9392 w 10000"/>
              <a:gd name="connsiteY50" fmla="*/ 2249 h 10000"/>
              <a:gd name="connsiteX51" fmla="*/ 9619 w 10000"/>
              <a:gd name="connsiteY51" fmla="*/ 2464 h 10000"/>
              <a:gd name="connsiteX52" fmla="*/ 9619 w 10000"/>
              <a:gd name="connsiteY52" fmla="*/ 2650 h 10000"/>
              <a:gd name="connsiteX53" fmla="*/ 9619 w 10000"/>
              <a:gd name="connsiteY53" fmla="*/ 2937 h 10000"/>
              <a:gd name="connsiteX54" fmla="*/ 9554 w 10000"/>
              <a:gd name="connsiteY54" fmla="*/ 3274 h 10000"/>
              <a:gd name="connsiteX55" fmla="*/ 9392 w 10000"/>
              <a:gd name="connsiteY55" fmla="*/ 3395 h 10000"/>
              <a:gd name="connsiteX56" fmla="*/ 9619 w 10000"/>
              <a:gd name="connsiteY56" fmla="*/ 3560 h 10000"/>
              <a:gd name="connsiteX57" fmla="*/ 9854 w 10000"/>
              <a:gd name="connsiteY57" fmla="*/ 3854 h 10000"/>
              <a:gd name="connsiteX58" fmla="*/ 10000 w 10000"/>
              <a:gd name="connsiteY58" fmla="*/ 4140 h 10000"/>
              <a:gd name="connsiteX59" fmla="*/ 10000 w 10000"/>
              <a:gd name="connsiteY59" fmla="*/ 4248 h 10000"/>
              <a:gd name="connsiteX60" fmla="*/ 9773 w 10000"/>
              <a:gd name="connsiteY60" fmla="*/ 4305 h 10000"/>
              <a:gd name="connsiteX61" fmla="*/ 8809 w 10000"/>
              <a:gd name="connsiteY61" fmla="*/ 4305 h 10000"/>
              <a:gd name="connsiteX62" fmla="*/ 8582 w 10000"/>
              <a:gd name="connsiteY62" fmla="*/ 4305 h 10000"/>
              <a:gd name="connsiteX63" fmla="*/ 8420 w 10000"/>
              <a:gd name="connsiteY63" fmla="*/ 4420 h 10000"/>
              <a:gd name="connsiteX64" fmla="*/ 8420 w 10000"/>
              <a:gd name="connsiteY64" fmla="*/ 4656 h 10000"/>
              <a:gd name="connsiteX65" fmla="*/ 8274 w 10000"/>
              <a:gd name="connsiteY65" fmla="*/ 4828 h 10000"/>
              <a:gd name="connsiteX66" fmla="*/ 7836 w 10000"/>
              <a:gd name="connsiteY66" fmla="*/ 5115 h 10000"/>
              <a:gd name="connsiteX67" fmla="*/ 7885 w 10000"/>
              <a:gd name="connsiteY67" fmla="*/ 5358 h 10000"/>
              <a:gd name="connsiteX68" fmla="*/ 7836 w 10000"/>
              <a:gd name="connsiteY68" fmla="*/ 5523 h 10000"/>
              <a:gd name="connsiteX69" fmla="*/ 7820 w 10000"/>
              <a:gd name="connsiteY69" fmla="*/ 5534 h 10000"/>
              <a:gd name="connsiteX70" fmla="*/ 7674 w 10000"/>
              <a:gd name="connsiteY70" fmla="*/ 5630 h 10000"/>
              <a:gd name="connsiteX71" fmla="*/ 3517 w 10000"/>
              <a:gd name="connsiteY7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3468 w 10000"/>
              <a:gd name="connsiteY24" fmla="*/ 3223 h 10000"/>
              <a:gd name="connsiteX25" fmla="*/ 3614 w 10000"/>
              <a:gd name="connsiteY25" fmla="*/ 3044 h 10000"/>
              <a:gd name="connsiteX26" fmla="*/ 3906 w 10000"/>
              <a:gd name="connsiteY26" fmla="*/ 2758 h 10000"/>
              <a:gd name="connsiteX27" fmla="*/ 4214 w 10000"/>
              <a:gd name="connsiteY27" fmla="*/ 2586 h 10000"/>
              <a:gd name="connsiteX28" fmla="*/ 4052 w 10000"/>
              <a:gd name="connsiteY28" fmla="*/ 2092 h 10000"/>
              <a:gd name="connsiteX29" fmla="*/ 4627 w 10000"/>
              <a:gd name="connsiteY29" fmla="*/ 1612 h 10000"/>
              <a:gd name="connsiteX30" fmla="*/ 4749 w 10000"/>
              <a:gd name="connsiteY30" fmla="*/ 1411 h 10000"/>
              <a:gd name="connsiteX31" fmla="*/ 5203 w 10000"/>
              <a:gd name="connsiteY31" fmla="*/ 1347 h 10000"/>
              <a:gd name="connsiteX32" fmla="*/ 5454 w 10000"/>
              <a:gd name="connsiteY32" fmla="*/ 1082 h 10000"/>
              <a:gd name="connsiteX33" fmla="*/ 5454 w 10000"/>
              <a:gd name="connsiteY33" fmla="*/ 917 h 10000"/>
              <a:gd name="connsiteX34" fmla="*/ 5721 w 10000"/>
              <a:gd name="connsiteY34" fmla="*/ 709 h 10000"/>
              <a:gd name="connsiteX35" fmla="*/ 6207 w 10000"/>
              <a:gd name="connsiteY35" fmla="*/ 659 h 10000"/>
              <a:gd name="connsiteX36" fmla="*/ 6767 w 10000"/>
              <a:gd name="connsiteY36" fmla="*/ 659 h 10000"/>
              <a:gd name="connsiteX37" fmla="*/ 7220 w 10000"/>
              <a:gd name="connsiteY37" fmla="*/ 337 h 10000"/>
              <a:gd name="connsiteX38" fmla="*/ 7139 w 10000"/>
              <a:gd name="connsiteY38" fmla="*/ 0 h 10000"/>
              <a:gd name="connsiteX39" fmla="*/ 7220 w 10000"/>
              <a:gd name="connsiteY39" fmla="*/ 0 h 10000"/>
              <a:gd name="connsiteX40" fmla="*/ 7366 w 10000"/>
              <a:gd name="connsiteY40" fmla="*/ 57 h 10000"/>
              <a:gd name="connsiteX41" fmla="*/ 7593 w 10000"/>
              <a:gd name="connsiteY41" fmla="*/ 337 h 10000"/>
              <a:gd name="connsiteX42" fmla="*/ 8582 w 10000"/>
              <a:gd name="connsiteY42" fmla="*/ 1082 h 10000"/>
              <a:gd name="connsiteX43" fmla="*/ 8728 w 10000"/>
              <a:gd name="connsiteY43" fmla="*/ 917 h 10000"/>
              <a:gd name="connsiteX44" fmla="*/ 9109 w 10000"/>
              <a:gd name="connsiteY44" fmla="*/ 1146 h 10000"/>
              <a:gd name="connsiteX45" fmla="*/ 9254 w 10000"/>
              <a:gd name="connsiteY45" fmla="*/ 1383 h 10000"/>
              <a:gd name="connsiteX46" fmla="*/ 9254 w 10000"/>
              <a:gd name="connsiteY46" fmla="*/ 1554 h 10000"/>
              <a:gd name="connsiteX47" fmla="*/ 9254 w 10000"/>
              <a:gd name="connsiteY47" fmla="*/ 1841 h 10000"/>
              <a:gd name="connsiteX48" fmla="*/ 9109 w 10000"/>
              <a:gd name="connsiteY48" fmla="*/ 2020 h 10000"/>
              <a:gd name="connsiteX49" fmla="*/ 9392 w 10000"/>
              <a:gd name="connsiteY49" fmla="*/ 2249 h 10000"/>
              <a:gd name="connsiteX50" fmla="*/ 9619 w 10000"/>
              <a:gd name="connsiteY50" fmla="*/ 2464 h 10000"/>
              <a:gd name="connsiteX51" fmla="*/ 9619 w 10000"/>
              <a:gd name="connsiteY51" fmla="*/ 2650 h 10000"/>
              <a:gd name="connsiteX52" fmla="*/ 9619 w 10000"/>
              <a:gd name="connsiteY52" fmla="*/ 2937 h 10000"/>
              <a:gd name="connsiteX53" fmla="*/ 9554 w 10000"/>
              <a:gd name="connsiteY53" fmla="*/ 3274 h 10000"/>
              <a:gd name="connsiteX54" fmla="*/ 9392 w 10000"/>
              <a:gd name="connsiteY54" fmla="*/ 3395 h 10000"/>
              <a:gd name="connsiteX55" fmla="*/ 9619 w 10000"/>
              <a:gd name="connsiteY55" fmla="*/ 3560 h 10000"/>
              <a:gd name="connsiteX56" fmla="*/ 9854 w 10000"/>
              <a:gd name="connsiteY56" fmla="*/ 3854 h 10000"/>
              <a:gd name="connsiteX57" fmla="*/ 10000 w 10000"/>
              <a:gd name="connsiteY57" fmla="*/ 4140 h 10000"/>
              <a:gd name="connsiteX58" fmla="*/ 10000 w 10000"/>
              <a:gd name="connsiteY58" fmla="*/ 4248 h 10000"/>
              <a:gd name="connsiteX59" fmla="*/ 9773 w 10000"/>
              <a:gd name="connsiteY59" fmla="*/ 4305 h 10000"/>
              <a:gd name="connsiteX60" fmla="*/ 8809 w 10000"/>
              <a:gd name="connsiteY60" fmla="*/ 4305 h 10000"/>
              <a:gd name="connsiteX61" fmla="*/ 8582 w 10000"/>
              <a:gd name="connsiteY61" fmla="*/ 4305 h 10000"/>
              <a:gd name="connsiteX62" fmla="*/ 8420 w 10000"/>
              <a:gd name="connsiteY62" fmla="*/ 4420 h 10000"/>
              <a:gd name="connsiteX63" fmla="*/ 8420 w 10000"/>
              <a:gd name="connsiteY63" fmla="*/ 4656 h 10000"/>
              <a:gd name="connsiteX64" fmla="*/ 8274 w 10000"/>
              <a:gd name="connsiteY64" fmla="*/ 4828 h 10000"/>
              <a:gd name="connsiteX65" fmla="*/ 7836 w 10000"/>
              <a:gd name="connsiteY65" fmla="*/ 5115 h 10000"/>
              <a:gd name="connsiteX66" fmla="*/ 7885 w 10000"/>
              <a:gd name="connsiteY66" fmla="*/ 5358 h 10000"/>
              <a:gd name="connsiteX67" fmla="*/ 7836 w 10000"/>
              <a:gd name="connsiteY67" fmla="*/ 5523 h 10000"/>
              <a:gd name="connsiteX68" fmla="*/ 7820 w 10000"/>
              <a:gd name="connsiteY68" fmla="*/ 5534 h 10000"/>
              <a:gd name="connsiteX69" fmla="*/ 7674 w 10000"/>
              <a:gd name="connsiteY69" fmla="*/ 5630 h 10000"/>
              <a:gd name="connsiteX70" fmla="*/ 3517 w 10000"/>
              <a:gd name="connsiteY7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3468 w 10000"/>
              <a:gd name="connsiteY23" fmla="*/ 3223 h 10000"/>
              <a:gd name="connsiteX24" fmla="*/ 3614 w 10000"/>
              <a:gd name="connsiteY24" fmla="*/ 3044 h 10000"/>
              <a:gd name="connsiteX25" fmla="*/ 3906 w 10000"/>
              <a:gd name="connsiteY25" fmla="*/ 2758 h 10000"/>
              <a:gd name="connsiteX26" fmla="*/ 4214 w 10000"/>
              <a:gd name="connsiteY26" fmla="*/ 2586 h 10000"/>
              <a:gd name="connsiteX27" fmla="*/ 4052 w 10000"/>
              <a:gd name="connsiteY27" fmla="*/ 2092 h 10000"/>
              <a:gd name="connsiteX28" fmla="*/ 4627 w 10000"/>
              <a:gd name="connsiteY28" fmla="*/ 1612 h 10000"/>
              <a:gd name="connsiteX29" fmla="*/ 4749 w 10000"/>
              <a:gd name="connsiteY29" fmla="*/ 1411 h 10000"/>
              <a:gd name="connsiteX30" fmla="*/ 5203 w 10000"/>
              <a:gd name="connsiteY30" fmla="*/ 1347 h 10000"/>
              <a:gd name="connsiteX31" fmla="*/ 5454 w 10000"/>
              <a:gd name="connsiteY31" fmla="*/ 1082 h 10000"/>
              <a:gd name="connsiteX32" fmla="*/ 5454 w 10000"/>
              <a:gd name="connsiteY32" fmla="*/ 917 h 10000"/>
              <a:gd name="connsiteX33" fmla="*/ 5721 w 10000"/>
              <a:gd name="connsiteY33" fmla="*/ 709 h 10000"/>
              <a:gd name="connsiteX34" fmla="*/ 6207 w 10000"/>
              <a:gd name="connsiteY34" fmla="*/ 659 h 10000"/>
              <a:gd name="connsiteX35" fmla="*/ 6767 w 10000"/>
              <a:gd name="connsiteY35" fmla="*/ 659 h 10000"/>
              <a:gd name="connsiteX36" fmla="*/ 7220 w 10000"/>
              <a:gd name="connsiteY36" fmla="*/ 337 h 10000"/>
              <a:gd name="connsiteX37" fmla="*/ 7139 w 10000"/>
              <a:gd name="connsiteY37" fmla="*/ 0 h 10000"/>
              <a:gd name="connsiteX38" fmla="*/ 7220 w 10000"/>
              <a:gd name="connsiteY38" fmla="*/ 0 h 10000"/>
              <a:gd name="connsiteX39" fmla="*/ 7366 w 10000"/>
              <a:gd name="connsiteY39" fmla="*/ 57 h 10000"/>
              <a:gd name="connsiteX40" fmla="*/ 7593 w 10000"/>
              <a:gd name="connsiteY40" fmla="*/ 337 h 10000"/>
              <a:gd name="connsiteX41" fmla="*/ 8582 w 10000"/>
              <a:gd name="connsiteY41" fmla="*/ 1082 h 10000"/>
              <a:gd name="connsiteX42" fmla="*/ 8728 w 10000"/>
              <a:gd name="connsiteY42" fmla="*/ 917 h 10000"/>
              <a:gd name="connsiteX43" fmla="*/ 9109 w 10000"/>
              <a:gd name="connsiteY43" fmla="*/ 1146 h 10000"/>
              <a:gd name="connsiteX44" fmla="*/ 9254 w 10000"/>
              <a:gd name="connsiteY44" fmla="*/ 1383 h 10000"/>
              <a:gd name="connsiteX45" fmla="*/ 9254 w 10000"/>
              <a:gd name="connsiteY45" fmla="*/ 1554 h 10000"/>
              <a:gd name="connsiteX46" fmla="*/ 9254 w 10000"/>
              <a:gd name="connsiteY46" fmla="*/ 1841 h 10000"/>
              <a:gd name="connsiteX47" fmla="*/ 9109 w 10000"/>
              <a:gd name="connsiteY47" fmla="*/ 2020 h 10000"/>
              <a:gd name="connsiteX48" fmla="*/ 9392 w 10000"/>
              <a:gd name="connsiteY48" fmla="*/ 2249 h 10000"/>
              <a:gd name="connsiteX49" fmla="*/ 9619 w 10000"/>
              <a:gd name="connsiteY49" fmla="*/ 2464 h 10000"/>
              <a:gd name="connsiteX50" fmla="*/ 9619 w 10000"/>
              <a:gd name="connsiteY50" fmla="*/ 2650 h 10000"/>
              <a:gd name="connsiteX51" fmla="*/ 9619 w 10000"/>
              <a:gd name="connsiteY51" fmla="*/ 2937 h 10000"/>
              <a:gd name="connsiteX52" fmla="*/ 9554 w 10000"/>
              <a:gd name="connsiteY52" fmla="*/ 3274 h 10000"/>
              <a:gd name="connsiteX53" fmla="*/ 9392 w 10000"/>
              <a:gd name="connsiteY53" fmla="*/ 3395 h 10000"/>
              <a:gd name="connsiteX54" fmla="*/ 9619 w 10000"/>
              <a:gd name="connsiteY54" fmla="*/ 3560 h 10000"/>
              <a:gd name="connsiteX55" fmla="*/ 9854 w 10000"/>
              <a:gd name="connsiteY55" fmla="*/ 3854 h 10000"/>
              <a:gd name="connsiteX56" fmla="*/ 10000 w 10000"/>
              <a:gd name="connsiteY56" fmla="*/ 4140 h 10000"/>
              <a:gd name="connsiteX57" fmla="*/ 10000 w 10000"/>
              <a:gd name="connsiteY57" fmla="*/ 4248 h 10000"/>
              <a:gd name="connsiteX58" fmla="*/ 9773 w 10000"/>
              <a:gd name="connsiteY58" fmla="*/ 4305 h 10000"/>
              <a:gd name="connsiteX59" fmla="*/ 8809 w 10000"/>
              <a:gd name="connsiteY59" fmla="*/ 4305 h 10000"/>
              <a:gd name="connsiteX60" fmla="*/ 8582 w 10000"/>
              <a:gd name="connsiteY60" fmla="*/ 4305 h 10000"/>
              <a:gd name="connsiteX61" fmla="*/ 8420 w 10000"/>
              <a:gd name="connsiteY61" fmla="*/ 4420 h 10000"/>
              <a:gd name="connsiteX62" fmla="*/ 8420 w 10000"/>
              <a:gd name="connsiteY62" fmla="*/ 4656 h 10000"/>
              <a:gd name="connsiteX63" fmla="*/ 8274 w 10000"/>
              <a:gd name="connsiteY63" fmla="*/ 4828 h 10000"/>
              <a:gd name="connsiteX64" fmla="*/ 7836 w 10000"/>
              <a:gd name="connsiteY64" fmla="*/ 5115 h 10000"/>
              <a:gd name="connsiteX65" fmla="*/ 7885 w 10000"/>
              <a:gd name="connsiteY65" fmla="*/ 5358 h 10000"/>
              <a:gd name="connsiteX66" fmla="*/ 7836 w 10000"/>
              <a:gd name="connsiteY66" fmla="*/ 5523 h 10000"/>
              <a:gd name="connsiteX67" fmla="*/ 7820 w 10000"/>
              <a:gd name="connsiteY67" fmla="*/ 5534 h 10000"/>
              <a:gd name="connsiteX68" fmla="*/ 7674 w 10000"/>
              <a:gd name="connsiteY68" fmla="*/ 5630 h 10000"/>
              <a:gd name="connsiteX69" fmla="*/ 3517 w 10000"/>
              <a:gd name="connsiteY6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468 w 10000"/>
              <a:gd name="connsiteY22" fmla="*/ 3223 h 10000"/>
              <a:gd name="connsiteX23" fmla="*/ 3614 w 10000"/>
              <a:gd name="connsiteY23" fmla="*/ 3044 h 10000"/>
              <a:gd name="connsiteX24" fmla="*/ 3906 w 10000"/>
              <a:gd name="connsiteY24" fmla="*/ 2758 h 10000"/>
              <a:gd name="connsiteX25" fmla="*/ 4214 w 10000"/>
              <a:gd name="connsiteY25" fmla="*/ 2586 h 10000"/>
              <a:gd name="connsiteX26" fmla="*/ 4052 w 10000"/>
              <a:gd name="connsiteY26" fmla="*/ 2092 h 10000"/>
              <a:gd name="connsiteX27" fmla="*/ 4627 w 10000"/>
              <a:gd name="connsiteY27" fmla="*/ 1612 h 10000"/>
              <a:gd name="connsiteX28" fmla="*/ 4749 w 10000"/>
              <a:gd name="connsiteY28" fmla="*/ 1411 h 10000"/>
              <a:gd name="connsiteX29" fmla="*/ 5203 w 10000"/>
              <a:gd name="connsiteY29" fmla="*/ 1347 h 10000"/>
              <a:gd name="connsiteX30" fmla="*/ 5454 w 10000"/>
              <a:gd name="connsiteY30" fmla="*/ 1082 h 10000"/>
              <a:gd name="connsiteX31" fmla="*/ 5454 w 10000"/>
              <a:gd name="connsiteY31" fmla="*/ 917 h 10000"/>
              <a:gd name="connsiteX32" fmla="*/ 5721 w 10000"/>
              <a:gd name="connsiteY32" fmla="*/ 709 h 10000"/>
              <a:gd name="connsiteX33" fmla="*/ 6207 w 10000"/>
              <a:gd name="connsiteY33" fmla="*/ 659 h 10000"/>
              <a:gd name="connsiteX34" fmla="*/ 6767 w 10000"/>
              <a:gd name="connsiteY34" fmla="*/ 659 h 10000"/>
              <a:gd name="connsiteX35" fmla="*/ 7220 w 10000"/>
              <a:gd name="connsiteY35" fmla="*/ 337 h 10000"/>
              <a:gd name="connsiteX36" fmla="*/ 7139 w 10000"/>
              <a:gd name="connsiteY36" fmla="*/ 0 h 10000"/>
              <a:gd name="connsiteX37" fmla="*/ 7220 w 10000"/>
              <a:gd name="connsiteY37" fmla="*/ 0 h 10000"/>
              <a:gd name="connsiteX38" fmla="*/ 7366 w 10000"/>
              <a:gd name="connsiteY38" fmla="*/ 57 h 10000"/>
              <a:gd name="connsiteX39" fmla="*/ 7593 w 10000"/>
              <a:gd name="connsiteY39" fmla="*/ 337 h 10000"/>
              <a:gd name="connsiteX40" fmla="*/ 8582 w 10000"/>
              <a:gd name="connsiteY40" fmla="*/ 1082 h 10000"/>
              <a:gd name="connsiteX41" fmla="*/ 8728 w 10000"/>
              <a:gd name="connsiteY41" fmla="*/ 917 h 10000"/>
              <a:gd name="connsiteX42" fmla="*/ 9109 w 10000"/>
              <a:gd name="connsiteY42" fmla="*/ 1146 h 10000"/>
              <a:gd name="connsiteX43" fmla="*/ 9254 w 10000"/>
              <a:gd name="connsiteY43" fmla="*/ 1383 h 10000"/>
              <a:gd name="connsiteX44" fmla="*/ 9254 w 10000"/>
              <a:gd name="connsiteY44" fmla="*/ 1554 h 10000"/>
              <a:gd name="connsiteX45" fmla="*/ 9254 w 10000"/>
              <a:gd name="connsiteY45" fmla="*/ 1841 h 10000"/>
              <a:gd name="connsiteX46" fmla="*/ 9109 w 10000"/>
              <a:gd name="connsiteY46" fmla="*/ 2020 h 10000"/>
              <a:gd name="connsiteX47" fmla="*/ 9392 w 10000"/>
              <a:gd name="connsiteY47" fmla="*/ 2249 h 10000"/>
              <a:gd name="connsiteX48" fmla="*/ 9619 w 10000"/>
              <a:gd name="connsiteY48" fmla="*/ 2464 h 10000"/>
              <a:gd name="connsiteX49" fmla="*/ 9619 w 10000"/>
              <a:gd name="connsiteY49" fmla="*/ 2650 h 10000"/>
              <a:gd name="connsiteX50" fmla="*/ 9619 w 10000"/>
              <a:gd name="connsiteY50" fmla="*/ 2937 h 10000"/>
              <a:gd name="connsiteX51" fmla="*/ 9554 w 10000"/>
              <a:gd name="connsiteY51" fmla="*/ 3274 h 10000"/>
              <a:gd name="connsiteX52" fmla="*/ 9392 w 10000"/>
              <a:gd name="connsiteY52" fmla="*/ 3395 h 10000"/>
              <a:gd name="connsiteX53" fmla="*/ 9619 w 10000"/>
              <a:gd name="connsiteY53" fmla="*/ 3560 h 10000"/>
              <a:gd name="connsiteX54" fmla="*/ 9854 w 10000"/>
              <a:gd name="connsiteY54" fmla="*/ 3854 h 10000"/>
              <a:gd name="connsiteX55" fmla="*/ 10000 w 10000"/>
              <a:gd name="connsiteY55" fmla="*/ 4140 h 10000"/>
              <a:gd name="connsiteX56" fmla="*/ 10000 w 10000"/>
              <a:gd name="connsiteY56" fmla="*/ 4248 h 10000"/>
              <a:gd name="connsiteX57" fmla="*/ 9773 w 10000"/>
              <a:gd name="connsiteY57" fmla="*/ 4305 h 10000"/>
              <a:gd name="connsiteX58" fmla="*/ 8809 w 10000"/>
              <a:gd name="connsiteY58" fmla="*/ 4305 h 10000"/>
              <a:gd name="connsiteX59" fmla="*/ 8582 w 10000"/>
              <a:gd name="connsiteY59" fmla="*/ 4305 h 10000"/>
              <a:gd name="connsiteX60" fmla="*/ 8420 w 10000"/>
              <a:gd name="connsiteY60" fmla="*/ 4420 h 10000"/>
              <a:gd name="connsiteX61" fmla="*/ 8420 w 10000"/>
              <a:gd name="connsiteY61" fmla="*/ 4656 h 10000"/>
              <a:gd name="connsiteX62" fmla="*/ 8274 w 10000"/>
              <a:gd name="connsiteY62" fmla="*/ 4828 h 10000"/>
              <a:gd name="connsiteX63" fmla="*/ 7836 w 10000"/>
              <a:gd name="connsiteY63" fmla="*/ 5115 h 10000"/>
              <a:gd name="connsiteX64" fmla="*/ 7885 w 10000"/>
              <a:gd name="connsiteY64" fmla="*/ 5358 h 10000"/>
              <a:gd name="connsiteX65" fmla="*/ 7836 w 10000"/>
              <a:gd name="connsiteY65" fmla="*/ 5523 h 10000"/>
              <a:gd name="connsiteX66" fmla="*/ 7820 w 10000"/>
              <a:gd name="connsiteY66" fmla="*/ 5534 h 10000"/>
              <a:gd name="connsiteX67" fmla="*/ 7674 w 10000"/>
              <a:gd name="connsiteY67" fmla="*/ 5630 h 10000"/>
              <a:gd name="connsiteX68" fmla="*/ 3517 w 10000"/>
              <a:gd name="connsiteY6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468 w 10000"/>
              <a:gd name="connsiteY21" fmla="*/ 3223 h 10000"/>
              <a:gd name="connsiteX22" fmla="*/ 3614 w 10000"/>
              <a:gd name="connsiteY22" fmla="*/ 3044 h 10000"/>
              <a:gd name="connsiteX23" fmla="*/ 3906 w 10000"/>
              <a:gd name="connsiteY23" fmla="*/ 2758 h 10000"/>
              <a:gd name="connsiteX24" fmla="*/ 4214 w 10000"/>
              <a:gd name="connsiteY24" fmla="*/ 2586 h 10000"/>
              <a:gd name="connsiteX25" fmla="*/ 4052 w 10000"/>
              <a:gd name="connsiteY25" fmla="*/ 2092 h 10000"/>
              <a:gd name="connsiteX26" fmla="*/ 4627 w 10000"/>
              <a:gd name="connsiteY26" fmla="*/ 1612 h 10000"/>
              <a:gd name="connsiteX27" fmla="*/ 4749 w 10000"/>
              <a:gd name="connsiteY27" fmla="*/ 1411 h 10000"/>
              <a:gd name="connsiteX28" fmla="*/ 5203 w 10000"/>
              <a:gd name="connsiteY28" fmla="*/ 1347 h 10000"/>
              <a:gd name="connsiteX29" fmla="*/ 5454 w 10000"/>
              <a:gd name="connsiteY29" fmla="*/ 1082 h 10000"/>
              <a:gd name="connsiteX30" fmla="*/ 5454 w 10000"/>
              <a:gd name="connsiteY30" fmla="*/ 917 h 10000"/>
              <a:gd name="connsiteX31" fmla="*/ 5721 w 10000"/>
              <a:gd name="connsiteY31" fmla="*/ 709 h 10000"/>
              <a:gd name="connsiteX32" fmla="*/ 6207 w 10000"/>
              <a:gd name="connsiteY32" fmla="*/ 659 h 10000"/>
              <a:gd name="connsiteX33" fmla="*/ 6767 w 10000"/>
              <a:gd name="connsiteY33" fmla="*/ 659 h 10000"/>
              <a:gd name="connsiteX34" fmla="*/ 7220 w 10000"/>
              <a:gd name="connsiteY34" fmla="*/ 337 h 10000"/>
              <a:gd name="connsiteX35" fmla="*/ 7139 w 10000"/>
              <a:gd name="connsiteY35" fmla="*/ 0 h 10000"/>
              <a:gd name="connsiteX36" fmla="*/ 7220 w 10000"/>
              <a:gd name="connsiteY36" fmla="*/ 0 h 10000"/>
              <a:gd name="connsiteX37" fmla="*/ 7366 w 10000"/>
              <a:gd name="connsiteY37" fmla="*/ 57 h 10000"/>
              <a:gd name="connsiteX38" fmla="*/ 7593 w 10000"/>
              <a:gd name="connsiteY38" fmla="*/ 337 h 10000"/>
              <a:gd name="connsiteX39" fmla="*/ 8582 w 10000"/>
              <a:gd name="connsiteY39" fmla="*/ 1082 h 10000"/>
              <a:gd name="connsiteX40" fmla="*/ 8728 w 10000"/>
              <a:gd name="connsiteY40" fmla="*/ 917 h 10000"/>
              <a:gd name="connsiteX41" fmla="*/ 9109 w 10000"/>
              <a:gd name="connsiteY41" fmla="*/ 1146 h 10000"/>
              <a:gd name="connsiteX42" fmla="*/ 9254 w 10000"/>
              <a:gd name="connsiteY42" fmla="*/ 1383 h 10000"/>
              <a:gd name="connsiteX43" fmla="*/ 9254 w 10000"/>
              <a:gd name="connsiteY43" fmla="*/ 1554 h 10000"/>
              <a:gd name="connsiteX44" fmla="*/ 9254 w 10000"/>
              <a:gd name="connsiteY44" fmla="*/ 1841 h 10000"/>
              <a:gd name="connsiteX45" fmla="*/ 9109 w 10000"/>
              <a:gd name="connsiteY45" fmla="*/ 2020 h 10000"/>
              <a:gd name="connsiteX46" fmla="*/ 9392 w 10000"/>
              <a:gd name="connsiteY46" fmla="*/ 2249 h 10000"/>
              <a:gd name="connsiteX47" fmla="*/ 9619 w 10000"/>
              <a:gd name="connsiteY47" fmla="*/ 2464 h 10000"/>
              <a:gd name="connsiteX48" fmla="*/ 9619 w 10000"/>
              <a:gd name="connsiteY48" fmla="*/ 2650 h 10000"/>
              <a:gd name="connsiteX49" fmla="*/ 9619 w 10000"/>
              <a:gd name="connsiteY49" fmla="*/ 2937 h 10000"/>
              <a:gd name="connsiteX50" fmla="*/ 9554 w 10000"/>
              <a:gd name="connsiteY50" fmla="*/ 3274 h 10000"/>
              <a:gd name="connsiteX51" fmla="*/ 9392 w 10000"/>
              <a:gd name="connsiteY51" fmla="*/ 3395 h 10000"/>
              <a:gd name="connsiteX52" fmla="*/ 9619 w 10000"/>
              <a:gd name="connsiteY52" fmla="*/ 3560 h 10000"/>
              <a:gd name="connsiteX53" fmla="*/ 9854 w 10000"/>
              <a:gd name="connsiteY53" fmla="*/ 3854 h 10000"/>
              <a:gd name="connsiteX54" fmla="*/ 10000 w 10000"/>
              <a:gd name="connsiteY54" fmla="*/ 4140 h 10000"/>
              <a:gd name="connsiteX55" fmla="*/ 10000 w 10000"/>
              <a:gd name="connsiteY55" fmla="*/ 4248 h 10000"/>
              <a:gd name="connsiteX56" fmla="*/ 9773 w 10000"/>
              <a:gd name="connsiteY56" fmla="*/ 4305 h 10000"/>
              <a:gd name="connsiteX57" fmla="*/ 8809 w 10000"/>
              <a:gd name="connsiteY57" fmla="*/ 4305 h 10000"/>
              <a:gd name="connsiteX58" fmla="*/ 8582 w 10000"/>
              <a:gd name="connsiteY58" fmla="*/ 4305 h 10000"/>
              <a:gd name="connsiteX59" fmla="*/ 8420 w 10000"/>
              <a:gd name="connsiteY59" fmla="*/ 4420 h 10000"/>
              <a:gd name="connsiteX60" fmla="*/ 8420 w 10000"/>
              <a:gd name="connsiteY60" fmla="*/ 4656 h 10000"/>
              <a:gd name="connsiteX61" fmla="*/ 8274 w 10000"/>
              <a:gd name="connsiteY61" fmla="*/ 4828 h 10000"/>
              <a:gd name="connsiteX62" fmla="*/ 7836 w 10000"/>
              <a:gd name="connsiteY62" fmla="*/ 5115 h 10000"/>
              <a:gd name="connsiteX63" fmla="*/ 7885 w 10000"/>
              <a:gd name="connsiteY63" fmla="*/ 5358 h 10000"/>
              <a:gd name="connsiteX64" fmla="*/ 7836 w 10000"/>
              <a:gd name="connsiteY64" fmla="*/ 5523 h 10000"/>
              <a:gd name="connsiteX65" fmla="*/ 7820 w 10000"/>
              <a:gd name="connsiteY65" fmla="*/ 5534 h 10000"/>
              <a:gd name="connsiteX66" fmla="*/ 7674 w 10000"/>
              <a:gd name="connsiteY66" fmla="*/ 5630 h 10000"/>
              <a:gd name="connsiteX67" fmla="*/ 3517 w 10000"/>
              <a:gd name="connsiteY6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468 w 10000"/>
              <a:gd name="connsiteY20" fmla="*/ 3223 h 10000"/>
              <a:gd name="connsiteX21" fmla="*/ 3614 w 10000"/>
              <a:gd name="connsiteY21" fmla="*/ 3044 h 10000"/>
              <a:gd name="connsiteX22" fmla="*/ 3906 w 10000"/>
              <a:gd name="connsiteY22" fmla="*/ 2758 h 10000"/>
              <a:gd name="connsiteX23" fmla="*/ 4214 w 10000"/>
              <a:gd name="connsiteY23" fmla="*/ 2586 h 10000"/>
              <a:gd name="connsiteX24" fmla="*/ 4052 w 10000"/>
              <a:gd name="connsiteY24" fmla="*/ 2092 h 10000"/>
              <a:gd name="connsiteX25" fmla="*/ 4627 w 10000"/>
              <a:gd name="connsiteY25" fmla="*/ 1612 h 10000"/>
              <a:gd name="connsiteX26" fmla="*/ 4749 w 10000"/>
              <a:gd name="connsiteY26" fmla="*/ 1411 h 10000"/>
              <a:gd name="connsiteX27" fmla="*/ 5203 w 10000"/>
              <a:gd name="connsiteY27" fmla="*/ 1347 h 10000"/>
              <a:gd name="connsiteX28" fmla="*/ 5454 w 10000"/>
              <a:gd name="connsiteY28" fmla="*/ 1082 h 10000"/>
              <a:gd name="connsiteX29" fmla="*/ 5454 w 10000"/>
              <a:gd name="connsiteY29" fmla="*/ 917 h 10000"/>
              <a:gd name="connsiteX30" fmla="*/ 5721 w 10000"/>
              <a:gd name="connsiteY30" fmla="*/ 709 h 10000"/>
              <a:gd name="connsiteX31" fmla="*/ 6207 w 10000"/>
              <a:gd name="connsiteY31" fmla="*/ 659 h 10000"/>
              <a:gd name="connsiteX32" fmla="*/ 6767 w 10000"/>
              <a:gd name="connsiteY32" fmla="*/ 659 h 10000"/>
              <a:gd name="connsiteX33" fmla="*/ 7220 w 10000"/>
              <a:gd name="connsiteY33" fmla="*/ 337 h 10000"/>
              <a:gd name="connsiteX34" fmla="*/ 7139 w 10000"/>
              <a:gd name="connsiteY34" fmla="*/ 0 h 10000"/>
              <a:gd name="connsiteX35" fmla="*/ 7220 w 10000"/>
              <a:gd name="connsiteY35" fmla="*/ 0 h 10000"/>
              <a:gd name="connsiteX36" fmla="*/ 7366 w 10000"/>
              <a:gd name="connsiteY36" fmla="*/ 57 h 10000"/>
              <a:gd name="connsiteX37" fmla="*/ 7593 w 10000"/>
              <a:gd name="connsiteY37" fmla="*/ 337 h 10000"/>
              <a:gd name="connsiteX38" fmla="*/ 8582 w 10000"/>
              <a:gd name="connsiteY38" fmla="*/ 1082 h 10000"/>
              <a:gd name="connsiteX39" fmla="*/ 8728 w 10000"/>
              <a:gd name="connsiteY39" fmla="*/ 917 h 10000"/>
              <a:gd name="connsiteX40" fmla="*/ 9109 w 10000"/>
              <a:gd name="connsiteY40" fmla="*/ 1146 h 10000"/>
              <a:gd name="connsiteX41" fmla="*/ 9254 w 10000"/>
              <a:gd name="connsiteY41" fmla="*/ 1383 h 10000"/>
              <a:gd name="connsiteX42" fmla="*/ 9254 w 10000"/>
              <a:gd name="connsiteY42" fmla="*/ 1554 h 10000"/>
              <a:gd name="connsiteX43" fmla="*/ 9254 w 10000"/>
              <a:gd name="connsiteY43" fmla="*/ 1841 h 10000"/>
              <a:gd name="connsiteX44" fmla="*/ 9109 w 10000"/>
              <a:gd name="connsiteY44" fmla="*/ 2020 h 10000"/>
              <a:gd name="connsiteX45" fmla="*/ 9392 w 10000"/>
              <a:gd name="connsiteY45" fmla="*/ 2249 h 10000"/>
              <a:gd name="connsiteX46" fmla="*/ 9619 w 10000"/>
              <a:gd name="connsiteY46" fmla="*/ 2464 h 10000"/>
              <a:gd name="connsiteX47" fmla="*/ 9619 w 10000"/>
              <a:gd name="connsiteY47" fmla="*/ 2650 h 10000"/>
              <a:gd name="connsiteX48" fmla="*/ 9619 w 10000"/>
              <a:gd name="connsiteY48" fmla="*/ 2937 h 10000"/>
              <a:gd name="connsiteX49" fmla="*/ 9554 w 10000"/>
              <a:gd name="connsiteY49" fmla="*/ 3274 h 10000"/>
              <a:gd name="connsiteX50" fmla="*/ 9392 w 10000"/>
              <a:gd name="connsiteY50" fmla="*/ 3395 h 10000"/>
              <a:gd name="connsiteX51" fmla="*/ 9619 w 10000"/>
              <a:gd name="connsiteY51" fmla="*/ 3560 h 10000"/>
              <a:gd name="connsiteX52" fmla="*/ 9854 w 10000"/>
              <a:gd name="connsiteY52" fmla="*/ 3854 h 10000"/>
              <a:gd name="connsiteX53" fmla="*/ 10000 w 10000"/>
              <a:gd name="connsiteY53" fmla="*/ 4140 h 10000"/>
              <a:gd name="connsiteX54" fmla="*/ 10000 w 10000"/>
              <a:gd name="connsiteY54" fmla="*/ 4248 h 10000"/>
              <a:gd name="connsiteX55" fmla="*/ 9773 w 10000"/>
              <a:gd name="connsiteY55" fmla="*/ 4305 h 10000"/>
              <a:gd name="connsiteX56" fmla="*/ 8809 w 10000"/>
              <a:gd name="connsiteY56" fmla="*/ 4305 h 10000"/>
              <a:gd name="connsiteX57" fmla="*/ 8582 w 10000"/>
              <a:gd name="connsiteY57" fmla="*/ 4305 h 10000"/>
              <a:gd name="connsiteX58" fmla="*/ 8420 w 10000"/>
              <a:gd name="connsiteY58" fmla="*/ 4420 h 10000"/>
              <a:gd name="connsiteX59" fmla="*/ 8420 w 10000"/>
              <a:gd name="connsiteY59" fmla="*/ 4656 h 10000"/>
              <a:gd name="connsiteX60" fmla="*/ 8274 w 10000"/>
              <a:gd name="connsiteY60" fmla="*/ 4828 h 10000"/>
              <a:gd name="connsiteX61" fmla="*/ 7836 w 10000"/>
              <a:gd name="connsiteY61" fmla="*/ 5115 h 10000"/>
              <a:gd name="connsiteX62" fmla="*/ 7885 w 10000"/>
              <a:gd name="connsiteY62" fmla="*/ 5358 h 10000"/>
              <a:gd name="connsiteX63" fmla="*/ 7836 w 10000"/>
              <a:gd name="connsiteY63" fmla="*/ 5523 h 10000"/>
              <a:gd name="connsiteX64" fmla="*/ 7820 w 10000"/>
              <a:gd name="connsiteY64" fmla="*/ 5534 h 10000"/>
              <a:gd name="connsiteX65" fmla="*/ 7674 w 10000"/>
              <a:gd name="connsiteY65" fmla="*/ 5630 h 10000"/>
              <a:gd name="connsiteX66" fmla="*/ 3517 w 10000"/>
              <a:gd name="connsiteY66" fmla="*/ 3267 h 10000"/>
              <a:gd name="connsiteX0" fmla="*/ 3287 w 10135"/>
              <a:gd name="connsiteY0" fmla="*/ 4234 h 10000"/>
              <a:gd name="connsiteX1" fmla="*/ 8020 w 10135"/>
              <a:gd name="connsiteY1" fmla="*/ 6211 h 10000"/>
              <a:gd name="connsiteX2" fmla="*/ 7501 w 10135"/>
              <a:gd name="connsiteY2" fmla="*/ 6777 h 10000"/>
              <a:gd name="connsiteX3" fmla="*/ 7436 w 10135"/>
              <a:gd name="connsiteY3" fmla="*/ 7077 h 10000"/>
              <a:gd name="connsiteX4" fmla="*/ 6902 w 10135"/>
              <a:gd name="connsiteY4" fmla="*/ 7242 h 10000"/>
              <a:gd name="connsiteX5" fmla="*/ 6610 w 10135"/>
              <a:gd name="connsiteY5" fmla="*/ 7414 h 10000"/>
              <a:gd name="connsiteX6" fmla="*/ 6156 w 10135"/>
              <a:gd name="connsiteY6" fmla="*/ 7658 h 10000"/>
              <a:gd name="connsiteX7" fmla="*/ 6229 w 10135"/>
              <a:gd name="connsiteY7" fmla="*/ 7822 h 10000"/>
              <a:gd name="connsiteX8" fmla="*/ 5856 w 10135"/>
              <a:gd name="connsiteY8" fmla="*/ 7880 h 10000"/>
              <a:gd name="connsiteX9" fmla="*/ 5694 w 10135"/>
              <a:gd name="connsiteY9" fmla="*/ 7994 h 10000"/>
              <a:gd name="connsiteX10" fmla="*/ 5338 w 10135"/>
              <a:gd name="connsiteY10" fmla="*/ 8388 h 10000"/>
              <a:gd name="connsiteX11" fmla="*/ 5030 w 10135"/>
              <a:gd name="connsiteY11" fmla="*/ 8567 h 10000"/>
              <a:gd name="connsiteX12" fmla="*/ 5111 w 10135"/>
              <a:gd name="connsiteY12" fmla="*/ 8861 h 10000"/>
              <a:gd name="connsiteX13" fmla="*/ 4884 w 10135"/>
              <a:gd name="connsiteY13" fmla="*/ 8968 h 10000"/>
              <a:gd name="connsiteX14" fmla="*/ 4722 w 10135"/>
              <a:gd name="connsiteY14" fmla="*/ 9083 h 10000"/>
              <a:gd name="connsiteX15" fmla="*/ 4884 w 10135"/>
              <a:gd name="connsiteY15" fmla="*/ 9542 h 10000"/>
              <a:gd name="connsiteX16" fmla="*/ 4803 w 10135"/>
              <a:gd name="connsiteY16" fmla="*/ 9835 h 10000"/>
              <a:gd name="connsiteX17" fmla="*/ 4414 w 10135"/>
              <a:gd name="connsiteY17" fmla="*/ 10000 h 10000"/>
              <a:gd name="connsiteX18" fmla="*/ 135 w 10135"/>
              <a:gd name="connsiteY18" fmla="*/ 8918 h 10000"/>
              <a:gd name="connsiteX19" fmla="*/ 3603 w 10135"/>
              <a:gd name="connsiteY19" fmla="*/ 3223 h 10000"/>
              <a:gd name="connsiteX20" fmla="*/ 3749 w 10135"/>
              <a:gd name="connsiteY20" fmla="*/ 3044 h 10000"/>
              <a:gd name="connsiteX21" fmla="*/ 4041 w 10135"/>
              <a:gd name="connsiteY21" fmla="*/ 2758 h 10000"/>
              <a:gd name="connsiteX22" fmla="*/ 4349 w 10135"/>
              <a:gd name="connsiteY22" fmla="*/ 2586 h 10000"/>
              <a:gd name="connsiteX23" fmla="*/ 4187 w 10135"/>
              <a:gd name="connsiteY23" fmla="*/ 2092 h 10000"/>
              <a:gd name="connsiteX24" fmla="*/ 4762 w 10135"/>
              <a:gd name="connsiteY24" fmla="*/ 1612 h 10000"/>
              <a:gd name="connsiteX25" fmla="*/ 4884 w 10135"/>
              <a:gd name="connsiteY25" fmla="*/ 1411 h 10000"/>
              <a:gd name="connsiteX26" fmla="*/ 5338 w 10135"/>
              <a:gd name="connsiteY26" fmla="*/ 1347 h 10000"/>
              <a:gd name="connsiteX27" fmla="*/ 5589 w 10135"/>
              <a:gd name="connsiteY27" fmla="*/ 1082 h 10000"/>
              <a:gd name="connsiteX28" fmla="*/ 5589 w 10135"/>
              <a:gd name="connsiteY28" fmla="*/ 917 h 10000"/>
              <a:gd name="connsiteX29" fmla="*/ 5856 w 10135"/>
              <a:gd name="connsiteY29" fmla="*/ 709 h 10000"/>
              <a:gd name="connsiteX30" fmla="*/ 6342 w 10135"/>
              <a:gd name="connsiteY30" fmla="*/ 659 h 10000"/>
              <a:gd name="connsiteX31" fmla="*/ 6902 w 10135"/>
              <a:gd name="connsiteY31" fmla="*/ 659 h 10000"/>
              <a:gd name="connsiteX32" fmla="*/ 7355 w 10135"/>
              <a:gd name="connsiteY32" fmla="*/ 337 h 10000"/>
              <a:gd name="connsiteX33" fmla="*/ 7274 w 10135"/>
              <a:gd name="connsiteY33" fmla="*/ 0 h 10000"/>
              <a:gd name="connsiteX34" fmla="*/ 7355 w 10135"/>
              <a:gd name="connsiteY34" fmla="*/ 0 h 10000"/>
              <a:gd name="connsiteX35" fmla="*/ 7501 w 10135"/>
              <a:gd name="connsiteY35" fmla="*/ 57 h 10000"/>
              <a:gd name="connsiteX36" fmla="*/ 7728 w 10135"/>
              <a:gd name="connsiteY36" fmla="*/ 337 h 10000"/>
              <a:gd name="connsiteX37" fmla="*/ 8717 w 10135"/>
              <a:gd name="connsiteY37" fmla="*/ 1082 h 10000"/>
              <a:gd name="connsiteX38" fmla="*/ 8863 w 10135"/>
              <a:gd name="connsiteY38" fmla="*/ 917 h 10000"/>
              <a:gd name="connsiteX39" fmla="*/ 9244 w 10135"/>
              <a:gd name="connsiteY39" fmla="*/ 1146 h 10000"/>
              <a:gd name="connsiteX40" fmla="*/ 9389 w 10135"/>
              <a:gd name="connsiteY40" fmla="*/ 1383 h 10000"/>
              <a:gd name="connsiteX41" fmla="*/ 9389 w 10135"/>
              <a:gd name="connsiteY41" fmla="*/ 1554 h 10000"/>
              <a:gd name="connsiteX42" fmla="*/ 9389 w 10135"/>
              <a:gd name="connsiteY42" fmla="*/ 1841 h 10000"/>
              <a:gd name="connsiteX43" fmla="*/ 9244 w 10135"/>
              <a:gd name="connsiteY43" fmla="*/ 2020 h 10000"/>
              <a:gd name="connsiteX44" fmla="*/ 9527 w 10135"/>
              <a:gd name="connsiteY44" fmla="*/ 2249 h 10000"/>
              <a:gd name="connsiteX45" fmla="*/ 9754 w 10135"/>
              <a:gd name="connsiteY45" fmla="*/ 2464 h 10000"/>
              <a:gd name="connsiteX46" fmla="*/ 9754 w 10135"/>
              <a:gd name="connsiteY46" fmla="*/ 2650 h 10000"/>
              <a:gd name="connsiteX47" fmla="*/ 9754 w 10135"/>
              <a:gd name="connsiteY47" fmla="*/ 2937 h 10000"/>
              <a:gd name="connsiteX48" fmla="*/ 9689 w 10135"/>
              <a:gd name="connsiteY48" fmla="*/ 3274 h 10000"/>
              <a:gd name="connsiteX49" fmla="*/ 9527 w 10135"/>
              <a:gd name="connsiteY49" fmla="*/ 3395 h 10000"/>
              <a:gd name="connsiteX50" fmla="*/ 9754 w 10135"/>
              <a:gd name="connsiteY50" fmla="*/ 3560 h 10000"/>
              <a:gd name="connsiteX51" fmla="*/ 9989 w 10135"/>
              <a:gd name="connsiteY51" fmla="*/ 3854 h 10000"/>
              <a:gd name="connsiteX52" fmla="*/ 10135 w 10135"/>
              <a:gd name="connsiteY52" fmla="*/ 4140 h 10000"/>
              <a:gd name="connsiteX53" fmla="*/ 10135 w 10135"/>
              <a:gd name="connsiteY53" fmla="*/ 4248 h 10000"/>
              <a:gd name="connsiteX54" fmla="*/ 9908 w 10135"/>
              <a:gd name="connsiteY54" fmla="*/ 4305 h 10000"/>
              <a:gd name="connsiteX55" fmla="*/ 8944 w 10135"/>
              <a:gd name="connsiteY55" fmla="*/ 4305 h 10000"/>
              <a:gd name="connsiteX56" fmla="*/ 8717 w 10135"/>
              <a:gd name="connsiteY56" fmla="*/ 4305 h 10000"/>
              <a:gd name="connsiteX57" fmla="*/ 8555 w 10135"/>
              <a:gd name="connsiteY57" fmla="*/ 4420 h 10000"/>
              <a:gd name="connsiteX58" fmla="*/ 8555 w 10135"/>
              <a:gd name="connsiteY58" fmla="*/ 4656 h 10000"/>
              <a:gd name="connsiteX59" fmla="*/ 8409 w 10135"/>
              <a:gd name="connsiteY59" fmla="*/ 4828 h 10000"/>
              <a:gd name="connsiteX60" fmla="*/ 7971 w 10135"/>
              <a:gd name="connsiteY60" fmla="*/ 5115 h 10000"/>
              <a:gd name="connsiteX61" fmla="*/ 8020 w 10135"/>
              <a:gd name="connsiteY61" fmla="*/ 5358 h 10000"/>
              <a:gd name="connsiteX62" fmla="*/ 7971 w 10135"/>
              <a:gd name="connsiteY62" fmla="*/ 5523 h 10000"/>
              <a:gd name="connsiteX63" fmla="*/ 7955 w 10135"/>
              <a:gd name="connsiteY63" fmla="*/ 5534 h 10000"/>
              <a:gd name="connsiteX64" fmla="*/ 7809 w 10135"/>
              <a:gd name="connsiteY64" fmla="*/ 5630 h 10000"/>
              <a:gd name="connsiteX65" fmla="*/ 3652 w 10135"/>
              <a:gd name="connsiteY65" fmla="*/ 3267 h 10000"/>
              <a:gd name="connsiteX0" fmla="*/ 0 w 6848"/>
              <a:gd name="connsiteY0" fmla="*/ 4234 h 10000"/>
              <a:gd name="connsiteX1" fmla="*/ 4733 w 6848"/>
              <a:gd name="connsiteY1" fmla="*/ 6211 h 10000"/>
              <a:gd name="connsiteX2" fmla="*/ 4214 w 6848"/>
              <a:gd name="connsiteY2" fmla="*/ 6777 h 10000"/>
              <a:gd name="connsiteX3" fmla="*/ 4149 w 6848"/>
              <a:gd name="connsiteY3" fmla="*/ 7077 h 10000"/>
              <a:gd name="connsiteX4" fmla="*/ 3615 w 6848"/>
              <a:gd name="connsiteY4" fmla="*/ 7242 h 10000"/>
              <a:gd name="connsiteX5" fmla="*/ 3323 w 6848"/>
              <a:gd name="connsiteY5" fmla="*/ 7414 h 10000"/>
              <a:gd name="connsiteX6" fmla="*/ 2869 w 6848"/>
              <a:gd name="connsiteY6" fmla="*/ 7658 h 10000"/>
              <a:gd name="connsiteX7" fmla="*/ 2942 w 6848"/>
              <a:gd name="connsiteY7" fmla="*/ 7822 h 10000"/>
              <a:gd name="connsiteX8" fmla="*/ 2569 w 6848"/>
              <a:gd name="connsiteY8" fmla="*/ 7880 h 10000"/>
              <a:gd name="connsiteX9" fmla="*/ 2407 w 6848"/>
              <a:gd name="connsiteY9" fmla="*/ 7994 h 10000"/>
              <a:gd name="connsiteX10" fmla="*/ 2051 w 6848"/>
              <a:gd name="connsiteY10" fmla="*/ 8388 h 10000"/>
              <a:gd name="connsiteX11" fmla="*/ 1743 w 6848"/>
              <a:gd name="connsiteY11" fmla="*/ 8567 h 10000"/>
              <a:gd name="connsiteX12" fmla="*/ 1824 w 6848"/>
              <a:gd name="connsiteY12" fmla="*/ 8861 h 10000"/>
              <a:gd name="connsiteX13" fmla="*/ 1597 w 6848"/>
              <a:gd name="connsiteY13" fmla="*/ 8968 h 10000"/>
              <a:gd name="connsiteX14" fmla="*/ 1435 w 6848"/>
              <a:gd name="connsiteY14" fmla="*/ 9083 h 10000"/>
              <a:gd name="connsiteX15" fmla="*/ 1597 w 6848"/>
              <a:gd name="connsiteY15" fmla="*/ 9542 h 10000"/>
              <a:gd name="connsiteX16" fmla="*/ 1516 w 6848"/>
              <a:gd name="connsiteY16" fmla="*/ 9835 h 10000"/>
              <a:gd name="connsiteX17" fmla="*/ 1127 w 6848"/>
              <a:gd name="connsiteY17" fmla="*/ 10000 h 10000"/>
              <a:gd name="connsiteX18" fmla="*/ 316 w 6848"/>
              <a:gd name="connsiteY18" fmla="*/ 3223 h 10000"/>
              <a:gd name="connsiteX19" fmla="*/ 462 w 6848"/>
              <a:gd name="connsiteY19" fmla="*/ 3044 h 10000"/>
              <a:gd name="connsiteX20" fmla="*/ 754 w 6848"/>
              <a:gd name="connsiteY20" fmla="*/ 2758 h 10000"/>
              <a:gd name="connsiteX21" fmla="*/ 1062 w 6848"/>
              <a:gd name="connsiteY21" fmla="*/ 2586 h 10000"/>
              <a:gd name="connsiteX22" fmla="*/ 900 w 6848"/>
              <a:gd name="connsiteY22" fmla="*/ 2092 h 10000"/>
              <a:gd name="connsiteX23" fmla="*/ 1475 w 6848"/>
              <a:gd name="connsiteY23" fmla="*/ 1612 h 10000"/>
              <a:gd name="connsiteX24" fmla="*/ 1597 w 6848"/>
              <a:gd name="connsiteY24" fmla="*/ 1411 h 10000"/>
              <a:gd name="connsiteX25" fmla="*/ 2051 w 6848"/>
              <a:gd name="connsiteY25" fmla="*/ 1347 h 10000"/>
              <a:gd name="connsiteX26" fmla="*/ 2302 w 6848"/>
              <a:gd name="connsiteY26" fmla="*/ 1082 h 10000"/>
              <a:gd name="connsiteX27" fmla="*/ 2302 w 6848"/>
              <a:gd name="connsiteY27" fmla="*/ 917 h 10000"/>
              <a:gd name="connsiteX28" fmla="*/ 2569 w 6848"/>
              <a:gd name="connsiteY28" fmla="*/ 709 h 10000"/>
              <a:gd name="connsiteX29" fmla="*/ 3055 w 6848"/>
              <a:gd name="connsiteY29" fmla="*/ 659 h 10000"/>
              <a:gd name="connsiteX30" fmla="*/ 3615 w 6848"/>
              <a:gd name="connsiteY30" fmla="*/ 659 h 10000"/>
              <a:gd name="connsiteX31" fmla="*/ 4068 w 6848"/>
              <a:gd name="connsiteY31" fmla="*/ 337 h 10000"/>
              <a:gd name="connsiteX32" fmla="*/ 3987 w 6848"/>
              <a:gd name="connsiteY32" fmla="*/ 0 h 10000"/>
              <a:gd name="connsiteX33" fmla="*/ 4068 w 6848"/>
              <a:gd name="connsiteY33" fmla="*/ 0 h 10000"/>
              <a:gd name="connsiteX34" fmla="*/ 4214 w 6848"/>
              <a:gd name="connsiteY34" fmla="*/ 57 h 10000"/>
              <a:gd name="connsiteX35" fmla="*/ 4441 w 6848"/>
              <a:gd name="connsiteY35" fmla="*/ 337 h 10000"/>
              <a:gd name="connsiteX36" fmla="*/ 5430 w 6848"/>
              <a:gd name="connsiteY36" fmla="*/ 1082 h 10000"/>
              <a:gd name="connsiteX37" fmla="*/ 5576 w 6848"/>
              <a:gd name="connsiteY37" fmla="*/ 917 h 10000"/>
              <a:gd name="connsiteX38" fmla="*/ 5957 w 6848"/>
              <a:gd name="connsiteY38" fmla="*/ 1146 h 10000"/>
              <a:gd name="connsiteX39" fmla="*/ 6102 w 6848"/>
              <a:gd name="connsiteY39" fmla="*/ 1383 h 10000"/>
              <a:gd name="connsiteX40" fmla="*/ 6102 w 6848"/>
              <a:gd name="connsiteY40" fmla="*/ 1554 h 10000"/>
              <a:gd name="connsiteX41" fmla="*/ 6102 w 6848"/>
              <a:gd name="connsiteY41" fmla="*/ 1841 h 10000"/>
              <a:gd name="connsiteX42" fmla="*/ 5957 w 6848"/>
              <a:gd name="connsiteY42" fmla="*/ 2020 h 10000"/>
              <a:gd name="connsiteX43" fmla="*/ 6240 w 6848"/>
              <a:gd name="connsiteY43" fmla="*/ 2249 h 10000"/>
              <a:gd name="connsiteX44" fmla="*/ 6467 w 6848"/>
              <a:gd name="connsiteY44" fmla="*/ 2464 h 10000"/>
              <a:gd name="connsiteX45" fmla="*/ 6467 w 6848"/>
              <a:gd name="connsiteY45" fmla="*/ 2650 h 10000"/>
              <a:gd name="connsiteX46" fmla="*/ 6467 w 6848"/>
              <a:gd name="connsiteY46" fmla="*/ 2937 h 10000"/>
              <a:gd name="connsiteX47" fmla="*/ 6402 w 6848"/>
              <a:gd name="connsiteY47" fmla="*/ 3274 h 10000"/>
              <a:gd name="connsiteX48" fmla="*/ 6240 w 6848"/>
              <a:gd name="connsiteY48" fmla="*/ 3395 h 10000"/>
              <a:gd name="connsiteX49" fmla="*/ 6467 w 6848"/>
              <a:gd name="connsiteY49" fmla="*/ 3560 h 10000"/>
              <a:gd name="connsiteX50" fmla="*/ 6702 w 6848"/>
              <a:gd name="connsiteY50" fmla="*/ 3854 h 10000"/>
              <a:gd name="connsiteX51" fmla="*/ 6848 w 6848"/>
              <a:gd name="connsiteY51" fmla="*/ 4140 h 10000"/>
              <a:gd name="connsiteX52" fmla="*/ 6848 w 6848"/>
              <a:gd name="connsiteY52" fmla="*/ 4248 h 10000"/>
              <a:gd name="connsiteX53" fmla="*/ 6621 w 6848"/>
              <a:gd name="connsiteY53" fmla="*/ 4305 h 10000"/>
              <a:gd name="connsiteX54" fmla="*/ 5657 w 6848"/>
              <a:gd name="connsiteY54" fmla="*/ 4305 h 10000"/>
              <a:gd name="connsiteX55" fmla="*/ 5430 w 6848"/>
              <a:gd name="connsiteY55" fmla="*/ 4305 h 10000"/>
              <a:gd name="connsiteX56" fmla="*/ 5268 w 6848"/>
              <a:gd name="connsiteY56" fmla="*/ 4420 h 10000"/>
              <a:gd name="connsiteX57" fmla="*/ 5268 w 6848"/>
              <a:gd name="connsiteY57" fmla="*/ 4656 h 10000"/>
              <a:gd name="connsiteX58" fmla="*/ 5122 w 6848"/>
              <a:gd name="connsiteY58" fmla="*/ 4828 h 10000"/>
              <a:gd name="connsiteX59" fmla="*/ 4684 w 6848"/>
              <a:gd name="connsiteY59" fmla="*/ 5115 h 10000"/>
              <a:gd name="connsiteX60" fmla="*/ 4733 w 6848"/>
              <a:gd name="connsiteY60" fmla="*/ 5358 h 10000"/>
              <a:gd name="connsiteX61" fmla="*/ 4684 w 6848"/>
              <a:gd name="connsiteY61" fmla="*/ 5523 h 10000"/>
              <a:gd name="connsiteX62" fmla="*/ 4668 w 6848"/>
              <a:gd name="connsiteY62" fmla="*/ 5534 h 10000"/>
              <a:gd name="connsiteX63" fmla="*/ 4522 w 6848"/>
              <a:gd name="connsiteY63" fmla="*/ 5630 h 10000"/>
              <a:gd name="connsiteX64" fmla="*/ 365 w 6848"/>
              <a:gd name="connsiteY64" fmla="*/ 3267 h 10000"/>
              <a:gd name="connsiteX0" fmla="*/ 6451 w 9539"/>
              <a:gd name="connsiteY0" fmla="*/ 6211 h 10000"/>
              <a:gd name="connsiteX1" fmla="*/ 5693 w 9539"/>
              <a:gd name="connsiteY1" fmla="*/ 6777 h 10000"/>
              <a:gd name="connsiteX2" fmla="*/ 5598 w 9539"/>
              <a:gd name="connsiteY2" fmla="*/ 7077 h 10000"/>
              <a:gd name="connsiteX3" fmla="*/ 4818 w 9539"/>
              <a:gd name="connsiteY3" fmla="*/ 7242 h 10000"/>
              <a:gd name="connsiteX4" fmla="*/ 4392 w 9539"/>
              <a:gd name="connsiteY4" fmla="*/ 7414 h 10000"/>
              <a:gd name="connsiteX5" fmla="*/ 3729 w 9539"/>
              <a:gd name="connsiteY5" fmla="*/ 7658 h 10000"/>
              <a:gd name="connsiteX6" fmla="*/ 3835 w 9539"/>
              <a:gd name="connsiteY6" fmla="*/ 7822 h 10000"/>
              <a:gd name="connsiteX7" fmla="*/ 3290 w 9539"/>
              <a:gd name="connsiteY7" fmla="*/ 7880 h 10000"/>
              <a:gd name="connsiteX8" fmla="*/ 3054 w 9539"/>
              <a:gd name="connsiteY8" fmla="*/ 7994 h 10000"/>
              <a:gd name="connsiteX9" fmla="*/ 2534 w 9539"/>
              <a:gd name="connsiteY9" fmla="*/ 8388 h 10000"/>
              <a:gd name="connsiteX10" fmla="*/ 2084 w 9539"/>
              <a:gd name="connsiteY10" fmla="*/ 8567 h 10000"/>
              <a:gd name="connsiteX11" fmla="*/ 2203 w 9539"/>
              <a:gd name="connsiteY11" fmla="*/ 8861 h 10000"/>
              <a:gd name="connsiteX12" fmla="*/ 1871 w 9539"/>
              <a:gd name="connsiteY12" fmla="*/ 8968 h 10000"/>
              <a:gd name="connsiteX13" fmla="*/ 1635 w 9539"/>
              <a:gd name="connsiteY13" fmla="*/ 9083 h 10000"/>
              <a:gd name="connsiteX14" fmla="*/ 1871 w 9539"/>
              <a:gd name="connsiteY14" fmla="*/ 9542 h 10000"/>
              <a:gd name="connsiteX15" fmla="*/ 1753 w 9539"/>
              <a:gd name="connsiteY15" fmla="*/ 9835 h 10000"/>
              <a:gd name="connsiteX16" fmla="*/ 1185 w 9539"/>
              <a:gd name="connsiteY16" fmla="*/ 10000 h 10000"/>
              <a:gd name="connsiteX17" fmla="*/ 0 w 9539"/>
              <a:gd name="connsiteY17" fmla="*/ 3223 h 10000"/>
              <a:gd name="connsiteX18" fmla="*/ 214 w 9539"/>
              <a:gd name="connsiteY18" fmla="*/ 3044 h 10000"/>
              <a:gd name="connsiteX19" fmla="*/ 640 w 9539"/>
              <a:gd name="connsiteY19" fmla="*/ 2758 h 10000"/>
              <a:gd name="connsiteX20" fmla="*/ 1090 w 9539"/>
              <a:gd name="connsiteY20" fmla="*/ 2586 h 10000"/>
              <a:gd name="connsiteX21" fmla="*/ 853 w 9539"/>
              <a:gd name="connsiteY21" fmla="*/ 2092 h 10000"/>
              <a:gd name="connsiteX22" fmla="*/ 1693 w 9539"/>
              <a:gd name="connsiteY22" fmla="*/ 1612 h 10000"/>
              <a:gd name="connsiteX23" fmla="*/ 1871 w 9539"/>
              <a:gd name="connsiteY23" fmla="*/ 1411 h 10000"/>
              <a:gd name="connsiteX24" fmla="*/ 2534 w 9539"/>
              <a:gd name="connsiteY24" fmla="*/ 1347 h 10000"/>
              <a:gd name="connsiteX25" fmla="*/ 2901 w 9539"/>
              <a:gd name="connsiteY25" fmla="*/ 1082 h 10000"/>
              <a:gd name="connsiteX26" fmla="*/ 2901 w 9539"/>
              <a:gd name="connsiteY26" fmla="*/ 917 h 10000"/>
              <a:gd name="connsiteX27" fmla="*/ 3290 w 9539"/>
              <a:gd name="connsiteY27" fmla="*/ 709 h 10000"/>
              <a:gd name="connsiteX28" fmla="*/ 4000 w 9539"/>
              <a:gd name="connsiteY28" fmla="*/ 659 h 10000"/>
              <a:gd name="connsiteX29" fmla="*/ 4818 w 9539"/>
              <a:gd name="connsiteY29" fmla="*/ 659 h 10000"/>
              <a:gd name="connsiteX30" fmla="*/ 5479 w 9539"/>
              <a:gd name="connsiteY30" fmla="*/ 337 h 10000"/>
              <a:gd name="connsiteX31" fmla="*/ 5361 w 9539"/>
              <a:gd name="connsiteY31" fmla="*/ 0 h 10000"/>
              <a:gd name="connsiteX32" fmla="*/ 5479 w 9539"/>
              <a:gd name="connsiteY32" fmla="*/ 0 h 10000"/>
              <a:gd name="connsiteX33" fmla="*/ 5693 w 9539"/>
              <a:gd name="connsiteY33" fmla="*/ 57 h 10000"/>
              <a:gd name="connsiteX34" fmla="*/ 6024 w 9539"/>
              <a:gd name="connsiteY34" fmla="*/ 337 h 10000"/>
              <a:gd name="connsiteX35" fmla="*/ 7468 w 9539"/>
              <a:gd name="connsiteY35" fmla="*/ 1082 h 10000"/>
              <a:gd name="connsiteX36" fmla="*/ 7682 w 9539"/>
              <a:gd name="connsiteY36" fmla="*/ 917 h 10000"/>
              <a:gd name="connsiteX37" fmla="*/ 8238 w 9539"/>
              <a:gd name="connsiteY37" fmla="*/ 1146 h 10000"/>
              <a:gd name="connsiteX38" fmla="*/ 8450 w 9539"/>
              <a:gd name="connsiteY38" fmla="*/ 1383 h 10000"/>
              <a:gd name="connsiteX39" fmla="*/ 8450 w 9539"/>
              <a:gd name="connsiteY39" fmla="*/ 1554 h 10000"/>
              <a:gd name="connsiteX40" fmla="*/ 8450 w 9539"/>
              <a:gd name="connsiteY40" fmla="*/ 1841 h 10000"/>
              <a:gd name="connsiteX41" fmla="*/ 8238 w 9539"/>
              <a:gd name="connsiteY41" fmla="*/ 2020 h 10000"/>
              <a:gd name="connsiteX42" fmla="*/ 8651 w 9539"/>
              <a:gd name="connsiteY42" fmla="*/ 2249 h 10000"/>
              <a:gd name="connsiteX43" fmla="*/ 8983 w 9539"/>
              <a:gd name="connsiteY43" fmla="*/ 2464 h 10000"/>
              <a:gd name="connsiteX44" fmla="*/ 8983 w 9539"/>
              <a:gd name="connsiteY44" fmla="*/ 2650 h 10000"/>
              <a:gd name="connsiteX45" fmla="*/ 8983 w 9539"/>
              <a:gd name="connsiteY45" fmla="*/ 2937 h 10000"/>
              <a:gd name="connsiteX46" fmla="*/ 8888 w 9539"/>
              <a:gd name="connsiteY46" fmla="*/ 3274 h 10000"/>
              <a:gd name="connsiteX47" fmla="*/ 8651 w 9539"/>
              <a:gd name="connsiteY47" fmla="*/ 3395 h 10000"/>
              <a:gd name="connsiteX48" fmla="*/ 8983 w 9539"/>
              <a:gd name="connsiteY48" fmla="*/ 3560 h 10000"/>
              <a:gd name="connsiteX49" fmla="*/ 9326 w 9539"/>
              <a:gd name="connsiteY49" fmla="*/ 3854 h 10000"/>
              <a:gd name="connsiteX50" fmla="*/ 9539 w 9539"/>
              <a:gd name="connsiteY50" fmla="*/ 4140 h 10000"/>
              <a:gd name="connsiteX51" fmla="*/ 9539 w 9539"/>
              <a:gd name="connsiteY51" fmla="*/ 4248 h 10000"/>
              <a:gd name="connsiteX52" fmla="*/ 9208 w 9539"/>
              <a:gd name="connsiteY52" fmla="*/ 4305 h 10000"/>
              <a:gd name="connsiteX53" fmla="*/ 7800 w 9539"/>
              <a:gd name="connsiteY53" fmla="*/ 4305 h 10000"/>
              <a:gd name="connsiteX54" fmla="*/ 7468 w 9539"/>
              <a:gd name="connsiteY54" fmla="*/ 4305 h 10000"/>
              <a:gd name="connsiteX55" fmla="*/ 7232 w 9539"/>
              <a:gd name="connsiteY55" fmla="*/ 4420 h 10000"/>
              <a:gd name="connsiteX56" fmla="*/ 7232 w 9539"/>
              <a:gd name="connsiteY56" fmla="*/ 4656 h 10000"/>
              <a:gd name="connsiteX57" fmla="*/ 7019 w 9539"/>
              <a:gd name="connsiteY57" fmla="*/ 4828 h 10000"/>
              <a:gd name="connsiteX58" fmla="*/ 6379 w 9539"/>
              <a:gd name="connsiteY58" fmla="*/ 5115 h 10000"/>
              <a:gd name="connsiteX59" fmla="*/ 6451 w 9539"/>
              <a:gd name="connsiteY59" fmla="*/ 5358 h 10000"/>
              <a:gd name="connsiteX60" fmla="*/ 6379 w 9539"/>
              <a:gd name="connsiteY60" fmla="*/ 5523 h 10000"/>
              <a:gd name="connsiteX61" fmla="*/ 6356 w 9539"/>
              <a:gd name="connsiteY61" fmla="*/ 5534 h 10000"/>
              <a:gd name="connsiteX62" fmla="*/ 6142 w 9539"/>
              <a:gd name="connsiteY62" fmla="*/ 5630 h 10000"/>
              <a:gd name="connsiteX63" fmla="*/ 72 w 9539"/>
              <a:gd name="connsiteY63" fmla="*/ 3267 h 10000"/>
              <a:gd name="connsiteX0" fmla="*/ 6763 w 10000"/>
              <a:gd name="connsiteY0" fmla="*/ 6211 h 9835"/>
              <a:gd name="connsiteX1" fmla="*/ 5968 w 10000"/>
              <a:gd name="connsiteY1" fmla="*/ 6777 h 9835"/>
              <a:gd name="connsiteX2" fmla="*/ 5869 w 10000"/>
              <a:gd name="connsiteY2" fmla="*/ 7077 h 9835"/>
              <a:gd name="connsiteX3" fmla="*/ 5051 w 10000"/>
              <a:gd name="connsiteY3" fmla="*/ 7242 h 9835"/>
              <a:gd name="connsiteX4" fmla="*/ 4604 w 10000"/>
              <a:gd name="connsiteY4" fmla="*/ 7414 h 9835"/>
              <a:gd name="connsiteX5" fmla="*/ 3909 w 10000"/>
              <a:gd name="connsiteY5" fmla="*/ 7658 h 9835"/>
              <a:gd name="connsiteX6" fmla="*/ 4020 w 10000"/>
              <a:gd name="connsiteY6" fmla="*/ 7822 h 9835"/>
              <a:gd name="connsiteX7" fmla="*/ 3449 w 10000"/>
              <a:gd name="connsiteY7" fmla="*/ 7880 h 9835"/>
              <a:gd name="connsiteX8" fmla="*/ 3202 w 10000"/>
              <a:gd name="connsiteY8" fmla="*/ 7994 h 9835"/>
              <a:gd name="connsiteX9" fmla="*/ 2656 w 10000"/>
              <a:gd name="connsiteY9" fmla="*/ 8388 h 9835"/>
              <a:gd name="connsiteX10" fmla="*/ 2185 w 10000"/>
              <a:gd name="connsiteY10" fmla="*/ 8567 h 9835"/>
              <a:gd name="connsiteX11" fmla="*/ 2309 w 10000"/>
              <a:gd name="connsiteY11" fmla="*/ 8861 h 9835"/>
              <a:gd name="connsiteX12" fmla="*/ 1961 w 10000"/>
              <a:gd name="connsiteY12" fmla="*/ 8968 h 9835"/>
              <a:gd name="connsiteX13" fmla="*/ 1714 w 10000"/>
              <a:gd name="connsiteY13" fmla="*/ 9083 h 9835"/>
              <a:gd name="connsiteX14" fmla="*/ 1961 w 10000"/>
              <a:gd name="connsiteY14" fmla="*/ 9542 h 9835"/>
              <a:gd name="connsiteX15" fmla="*/ 1838 w 10000"/>
              <a:gd name="connsiteY15" fmla="*/ 9835 h 9835"/>
              <a:gd name="connsiteX16" fmla="*/ 0 w 10000"/>
              <a:gd name="connsiteY16" fmla="*/ 3223 h 9835"/>
              <a:gd name="connsiteX17" fmla="*/ 224 w 10000"/>
              <a:gd name="connsiteY17" fmla="*/ 3044 h 9835"/>
              <a:gd name="connsiteX18" fmla="*/ 671 w 10000"/>
              <a:gd name="connsiteY18" fmla="*/ 2758 h 9835"/>
              <a:gd name="connsiteX19" fmla="*/ 1143 w 10000"/>
              <a:gd name="connsiteY19" fmla="*/ 2586 h 9835"/>
              <a:gd name="connsiteX20" fmla="*/ 894 w 10000"/>
              <a:gd name="connsiteY20" fmla="*/ 2092 h 9835"/>
              <a:gd name="connsiteX21" fmla="*/ 1775 w 10000"/>
              <a:gd name="connsiteY21" fmla="*/ 1612 h 9835"/>
              <a:gd name="connsiteX22" fmla="*/ 1961 w 10000"/>
              <a:gd name="connsiteY22" fmla="*/ 1411 h 9835"/>
              <a:gd name="connsiteX23" fmla="*/ 2656 w 10000"/>
              <a:gd name="connsiteY23" fmla="*/ 1347 h 9835"/>
              <a:gd name="connsiteX24" fmla="*/ 3041 w 10000"/>
              <a:gd name="connsiteY24" fmla="*/ 1082 h 9835"/>
              <a:gd name="connsiteX25" fmla="*/ 3041 w 10000"/>
              <a:gd name="connsiteY25" fmla="*/ 917 h 9835"/>
              <a:gd name="connsiteX26" fmla="*/ 3449 w 10000"/>
              <a:gd name="connsiteY26" fmla="*/ 709 h 9835"/>
              <a:gd name="connsiteX27" fmla="*/ 4193 w 10000"/>
              <a:gd name="connsiteY27" fmla="*/ 659 h 9835"/>
              <a:gd name="connsiteX28" fmla="*/ 5051 w 10000"/>
              <a:gd name="connsiteY28" fmla="*/ 659 h 9835"/>
              <a:gd name="connsiteX29" fmla="*/ 5744 w 10000"/>
              <a:gd name="connsiteY29" fmla="*/ 337 h 9835"/>
              <a:gd name="connsiteX30" fmla="*/ 5620 w 10000"/>
              <a:gd name="connsiteY30" fmla="*/ 0 h 9835"/>
              <a:gd name="connsiteX31" fmla="*/ 5744 w 10000"/>
              <a:gd name="connsiteY31" fmla="*/ 0 h 9835"/>
              <a:gd name="connsiteX32" fmla="*/ 5968 w 10000"/>
              <a:gd name="connsiteY32" fmla="*/ 57 h 9835"/>
              <a:gd name="connsiteX33" fmla="*/ 6315 w 10000"/>
              <a:gd name="connsiteY33" fmla="*/ 337 h 9835"/>
              <a:gd name="connsiteX34" fmla="*/ 7829 w 10000"/>
              <a:gd name="connsiteY34" fmla="*/ 1082 h 9835"/>
              <a:gd name="connsiteX35" fmla="*/ 8053 w 10000"/>
              <a:gd name="connsiteY35" fmla="*/ 917 h 9835"/>
              <a:gd name="connsiteX36" fmla="*/ 8636 w 10000"/>
              <a:gd name="connsiteY36" fmla="*/ 1146 h 9835"/>
              <a:gd name="connsiteX37" fmla="*/ 8858 w 10000"/>
              <a:gd name="connsiteY37" fmla="*/ 1383 h 9835"/>
              <a:gd name="connsiteX38" fmla="*/ 8858 w 10000"/>
              <a:gd name="connsiteY38" fmla="*/ 1554 h 9835"/>
              <a:gd name="connsiteX39" fmla="*/ 8858 w 10000"/>
              <a:gd name="connsiteY39" fmla="*/ 1841 h 9835"/>
              <a:gd name="connsiteX40" fmla="*/ 8636 w 10000"/>
              <a:gd name="connsiteY40" fmla="*/ 2020 h 9835"/>
              <a:gd name="connsiteX41" fmla="*/ 9069 w 10000"/>
              <a:gd name="connsiteY41" fmla="*/ 2249 h 9835"/>
              <a:gd name="connsiteX42" fmla="*/ 9417 w 10000"/>
              <a:gd name="connsiteY42" fmla="*/ 2464 h 9835"/>
              <a:gd name="connsiteX43" fmla="*/ 9417 w 10000"/>
              <a:gd name="connsiteY43" fmla="*/ 2650 h 9835"/>
              <a:gd name="connsiteX44" fmla="*/ 9417 w 10000"/>
              <a:gd name="connsiteY44" fmla="*/ 2937 h 9835"/>
              <a:gd name="connsiteX45" fmla="*/ 9318 w 10000"/>
              <a:gd name="connsiteY45" fmla="*/ 3274 h 9835"/>
              <a:gd name="connsiteX46" fmla="*/ 9069 w 10000"/>
              <a:gd name="connsiteY46" fmla="*/ 3395 h 9835"/>
              <a:gd name="connsiteX47" fmla="*/ 9417 w 10000"/>
              <a:gd name="connsiteY47" fmla="*/ 3560 h 9835"/>
              <a:gd name="connsiteX48" fmla="*/ 9777 w 10000"/>
              <a:gd name="connsiteY48" fmla="*/ 3854 h 9835"/>
              <a:gd name="connsiteX49" fmla="*/ 10000 w 10000"/>
              <a:gd name="connsiteY49" fmla="*/ 4140 h 9835"/>
              <a:gd name="connsiteX50" fmla="*/ 10000 w 10000"/>
              <a:gd name="connsiteY50" fmla="*/ 4248 h 9835"/>
              <a:gd name="connsiteX51" fmla="*/ 9653 w 10000"/>
              <a:gd name="connsiteY51" fmla="*/ 4305 h 9835"/>
              <a:gd name="connsiteX52" fmla="*/ 8177 w 10000"/>
              <a:gd name="connsiteY52" fmla="*/ 4305 h 9835"/>
              <a:gd name="connsiteX53" fmla="*/ 7829 w 10000"/>
              <a:gd name="connsiteY53" fmla="*/ 4305 h 9835"/>
              <a:gd name="connsiteX54" fmla="*/ 7582 w 10000"/>
              <a:gd name="connsiteY54" fmla="*/ 4420 h 9835"/>
              <a:gd name="connsiteX55" fmla="*/ 7582 w 10000"/>
              <a:gd name="connsiteY55" fmla="*/ 4656 h 9835"/>
              <a:gd name="connsiteX56" fmla="*/ 7358 w 10000"/>
              <a:gd name="connsiteY56" fmla="*/ 4828 h 9835"/>
              <a:gd name="connsiteX57" fmla="*/ 6687 w 10000"/>
              <a:gd name="connsiteY57" fmla="*/ 5115 h 9835"/>
              <a:gd name="connsiteX58" fmla="*/ 6763 w 10000"/>
              <a:gd name="connsiteY58" fmla="*/ 5358 h 9835"/>
              <a:gd name="connsiteX59" fmla="*/ 6687 w 10000"/>
              <a:gd name="connsiteY59" fmla="*/ 5523 h 9835"/>
              <a:gd name="connsiteX60" fmla="*/ 6663 w 10000"/>
              <a:gd name="connsiteY60" fmla="*/ 5534 h 9835"/>
              <a:gd name="connsiteX61" fmla="*/ 6439 w 10000"/>
              <a:gd name="connsiteY61" fmla="*/ 5630 h 9835"/>
              <a:gd name="connsiteX62" fmla="*/ 75 w 10000"/>
              <a:gd name="connsiteY62" fmla="*/ 3267 h 9835"/>
              <a:gd name="connsiteX0" fmla="*/ 6763 w 10000"/>
              <a:gd name="connsiteY0" fmla="*/ 6315 h 9702"/>
              <a:gd name="connsiteX1" fmla="*/ 5968 w 10000"/>
              <a:gd name="connsiteY1" fmla="*/ 6891 h 9702"/>
              <a:gd name="connsiteX2" fmla="*/ 5869 w 10000"/>
              <a:gd name="connsiteY2" fmla="*/ 7196 h 9702"/>
              <a:gd name="connsiteX3" fmla="*/ 5051 w 10000"/>
              <a:gd name="connsiteY3" fmla="*/ 7363 h 9702"/>
              <a:gd name="connsiteX4" fmla="*/ 4604 w 10000"/>
              <a:gd name="connsiteY4" fmla="*/ 7538 h 9702"/>
              <a:gd name="connsiteX5" fmla="*/ 3909 w 10000"/>
              <a:gd name="connsiteY5" fmla="*/ 7786 h 9702"/>
              <a:gd name="connsiteX6" fmla="*/ 4020 w 10000"/>
              <a:gd name="connsiteY6" fmla="*/ 7953 h 9702"/>
              <a:gd name="connsiteX7" fmla="*/ 3449 w 10000"/>
              <a:gd name="connsiteY7" fmla="*/ 8012 h 9702"/>
              <a:gd name="connsiteX8" fmla="*/ 3202 w 10000"/>
              <a:gd name="connsiteY8" fmla="*/ 8128 h 9702"/>
              <a:gd name="connsiteX9" fmla="*/ 2656 w 10000"/>
              <a:gd name="connsiteY9" fmla="*/ 8529 h 9702"/>
              <a:gd name="connsiteX10" fmla="*/ 2185 w 10000"/>
              <a:gd name="connsiteY10" fmla="*/ 8711 h 9702"/>
              <a:gd name="connsiteX11" fmla="*/ 2309 w 10000"/>
              <a:gd name="connsiteY11" fmla="*/ 9010 h 9702"/>
              <a:gd name="connsiteX12" fmla="*/ 1961 w 10000"/>
              <a:gd name="connsiteY12" fmla="*/ 9118 h 9702"/>
              <a:gd name="connsiteX13" fmla="*/ 1714 w 10000"/>
              <a:gd name="connsiteY13" fmla="*/ 9235 h 9702"/>
              <a:gd name="connsiteX14" fmla="*/ 1961 w 10000"/>
              <a:gd name="connsiteY14" fmla="*/ 9702 h 9702"/>
              <a:gd name="connsiteX15" fmla="*/ 0 w 10000"/>
              <a:gd name="connsiteY15" fmla="*/ 3277 h 9702"/>
              <a:gd name="connsiteX16" fmla="*/ 224 w 10000"/>
              <a:gd name="connsiteY16" fmla="*/ 3095 h 9702"/>
              <a:gd name="connsiteX17" fmla="*/ 671 w 10000"/>
              <a:gd name="connsiteY17" fmla="*/ 2804 h 9702"/>
              <a:gd name="connsiteX18" fmla="*/ 1143 w 10000"/>
              <a:gd name="connsiteY18" fmla="*/ 2629 h 9702"/>
              <a:gd name="connsiteX19" fmla="*/ 894 w 10000"/>
              <a:gd name="connsiteY19" fmla="*/ 2127 h 9702"/>
              <a:gd name="connsiteX20" fmla="*/ 1775 w 10000"/>
              <a:gd name="connsiteY20" fmla="*/ 1639 h 9702"/>
              <a:gd name="connsiteX21" fmla="*/ 1961 w 10000"/>
              <a:gd name="connsiteY21" fmla="*/ 1435 h 9702"/>
              <a:gd name="connsiteX22" fmla="*/ 2656 w 10000"/>
              <a:gd name="connsiteY22" fmla="*/ 1370 h 9702"/>
              <a:gd name="connsiteX23" fmla="*/ 3041 w 10000"/>
              <a:gd name="connsiteY23" fmla="*/ 1100 h 9702"/>
              <a:gd name="connsiteX24" fmla="*/ 3041 w 10000"/>
              <a:gd name="connsiteY24" fmla="*/ 932 h 9702"/>
              <a:gd name="connsiteX25" fmla="*/ 3449 w 10000"/>
              <a:gd name="connsiteY25" fmla="*/ 721 h 9702"/>
              <a:gd name="connsiteX26" fmla="*/ 4193 w 10000"/>
              <a:gd name="connsiteY26" fmla="*/ 670 h 9702"/>
              <a:gd name="connsiteX27" fmla="*/ 5051 w 10000"/>
              <a:gd name="connsiteY27" fmla="*/ 670 h 9702"/>
              <a:gd name="connsiteX28" fmla="*/ 5744 w 10000"/>
              <a:gd name="connsiteY28" fmla="*/ 343 h 9702"/>
              <a:gd name="connsiteX29" fmla="*/ 5620 w 10000"/>
              <a:gd name="connsiteY29" fmla="*/ 0 h 9702"/>
              <a:gd name="connsiteX30" fmla="*/ 5744 w 10000"/>
              <a:gd name="connsiteY30" fmla="*/ 0 h 9702"/>
              <a:gd name="connsiteX31" fmla="*/ 5968 w 10000"/>
              <a:gd name="connsiteY31" fmla="*/ 58 h 9702"/>
              <a:gd name="connsiteX32" fmla="*/ 6315 w 10000"/>
              <a:gd name="connsiteY32" fmla="*/ 343 h 9702"/>
              <a:gd name="connsiteX33" fmla="*/ 7829 w 10000"/>
              <a:gd name="connsiteY33" fmla="*/ 1100 h 9702"/>
              <a:gd name="connsiteX34" fmla="*/ 8053 w 10000"/>
              <a:gd name="connsiteY34" fmla="*/ 932 h 9702"/>
              <a:gd name="connsiteX35" fmla="*/ 8636 w 10000"/>
              <a:gd name="connsiteY35" fmla="*/ 1165 h 9702"/>
              <a:gd name="connsiteX36" fmla="*/ 8858 w 10000"/>
              <a:gd name="connsiteY36" fmla="*/ 1406 h 9702"/>
              <a:gd name="connsiteX37" fmla="*/ 8858 w 10000"/>
              <a:gd name="connsiteY37" fmla="*/ 1580 h 9702"/>
              <a:gd name="connsiteX38" fmla="*/ 8858 w 10000"/>
              <a:gd name="connsiteY38" fmla="*/ 1872 h 9702"/>
              <a:gd name="connsiteX39" fmla="*/ 8636 w 10000"/>
              <a:gd name="connsiteY39" fmla="*/ 2054 h 9702"/>
              <a:gd name="connsiteX40" fmla="*/ 9069 w 10000"/>
              <a:gd name="connsiteY40" fmla="*/ 2287 h 9702"/>
              <a:gd name="connsiteX41" fmla="*/ 9417 w 10000"/>
              <a:gd name="connsiteY41" fmla="*/ 2505 h 9702"/>
              <a:gd name="connsiteX42" fmla="*/ 9417 w 10000"/>
              <a:gd name="connsiteY42" fmla="*/ 2694 h 9702"/>
              <a:gd name="connsiteX43" fmla="*/ 9417 w 10000"/>
              <a:gd name="connsiteY43" fmla="*/ 2986 h 9702"/>
              <a:gd name="connsiteX44" fmla="*/ 9318 w 10000"/>
              <a:gd name="connsiteY44" fmla="*/ 3329 h 9702"/>
              <a:gd name="connsiteX45" fmla="*/ 9069 w 10000"/>
              <a:gd name="connsiteY45" fmla="*/ 3452 h 9702"/>
              <a:gd name="connsiteX46" fmla="*/ 9417 w 10000"/>
              <a:gd name="connsiteY46" fmla="*/ 3620 h 9702"/>
              <a:gd name="connsiteX47" fmla="*/ 9777 w 10000"/>
              <a:gd name="connsiteY47" fmla="*/ 3919 h 9702"/>
              <a:gd name="connsiteX48" fmla="*/ 10000 w 10000"/>
              <a:gd name="connsiteY48" fmla="*/ 4209 h 9702"/>
              <a:gd name="connsiteX49" fmla="*/ 10000 w 10000"/>
              <a:gd name="connsiteY49" fmla="*/ 4319 h 9702"/>
              <a:gd name="connsiteX50" fmla="*/ 9653 w 10000"/>
              <a:gd name="connsiteY50" fmla="*/ 4377 h 9702"/>
              <a:gd name="connsiteX51" fmla="*/ 8177 w 10000"/>
              <a:gd name="connsiteY51" fmla="*/ 4377 h 9702"/>
              <a:gd name="connsiteX52" fmla="*/ 7829 w 10000"/>
              <a:gd name="connsiteY52" fmla="*/ 4377 h 9702"/>
              <a:gd name="connsiteX53" fmla="*/ 7582 w 10000"/>
              <a:gd name="connsiteY53" fmla="*/ 4494 h 9702"/>
              <a:gd name="connsiteX54" fmla="*/ 7582 w 10000"/>
              <a:gd name="connsiteY54" fmla="*/ 4734 h 9702"/>
              <a:gd name="connsiteX55" fmla="*/ 7358 w 10000"/>
              <a:gd name="connsiteY55" fmla="*/ 4909 h 9702"/>
              <a:gd name="connsiteX56" fmla="*/ 6687 w 10000"/>
              <a:gd name="connsiteY56" fmla="*/ 5201 h 9702"/>
              <a:gd name="connsiteX57" fmla="*/ 6763 w 10000"/>
              <a:gd name="connsiteY57" fmla="*/ 5448 h 9702"/>
              <a:gd name="connsiteX58" fmla="*/ 6687 w 10000"/>
              <a:gd name="connsiteY58" fmla="*/ 5616 h 9702"/>
              <a:gd name="connsiteX59" fmla="*/ 6663 w 10000"/>
              <a:gd name="connsiteY59" fmla="*/ 5627 h 9702"/>
              <a:gd name="connsiteX60" fmla="*/ 6439 w 10000"/>
              <a:gd name="connsiteY60" fmla="*/ 5724 h 9702"/>
              <a:gd name="connsiteX61" fmla="*/ 75 w 10000"/>
              <a:gd name="connsiteY61" fmla="*/ 3322 h 9702"/>
              <a:gd name="connsiteX0" fmla="*/ 6763 w 10000"/>
              <a:gd name="connsiteY0" fmla="*/ 6509 h 9519"/>
              <a:gd name="connsiteX1" fmla="*/ 5968 w 10000"/>
              <a:gd name="connsiteY1" fmla="*/ 7103 h 9519"/>
              <a:gd name="connsiteX2" fmla="*/ 5869 w 10000"/>
              <a:gd name="connsiteY2" fmla="*/ 7417 h 9519"/>
              <a:gd name="connsiteX3" fmla="*/ 5051 w 10000"/>
              <a:gd name="connsiteY3" fmla="*/ 7589 h 9519"/>
              <a:gd name="connsiteX4" fmla="*/ 4604 w 10000"/>
              <a:gd name="connsiteY4" fmla="*/ 7770 h 9519"/>
              <a:gd name="connsiteX5" fmla="*/ 3909 w 10000"/>
              <a:gd name="connsiteY5" fmla="*/ 8025 h 9519"/>
              <a:gd name="connsiteX6" fmla="*/ 4020 w 10000"/>
              <a:gd name="connsiteY6" fmla="*/ 8197 h 9519"/>
              <a:gd name="connsiteX7" fmla="*/ 3449 w 10000"/>
              <a:gd name="connsiteY7" fmla="*/ 8258 h 9519"/>
              <a:gd name="connsiteX8" fmla="*/ 3202 w 10000"/>
              <a:gd name="connsiteY8" fmla="*/ 8378 h 9519"/>
              <a:gd name="connsiteX9" fmla="*/ 2656 w 10000"/>
              <a:gd name="connsiteY9" fmla="*/ 8791 h 9519"/>
              <a:gd name="connsiteX10" fmla="*/ 2185 w 10000"/>
              <a:gd name="connsiteY10" fmla="*/ 8979 h 9519"/>
              <a:gd name="connsiteX11" fmla="*/ 2309 w 10000"/>
              <a:gd name="connsiteY11" fmla="*/ 9287 h 9519"/>
              <a:gd name="connsiteX12" fmla="*/ 1961 w 10000"/>
              <a:gd name="connsiteY12" fmla="*/ 9398 h 9519"/>
              <a:gd name="connsiteX13" fmla="*/ 1714 w 10000"/>
              <a:gd name="connsiteY13" fmla="*/ 9519 h 9519"/>
              <a:gd name="connsiteX14" fmla="*/ 0 w 10000"/>
              <a:gd name="connsiteY14" fmla="*/ 3378 h 9519"/>
              <a:gd name="connsiteX15" fmla="*/ 224 w 10000"/>
              <a:gd name="connsiteY15" fmla="*/ 3190 h 9519"/>
              <a:gd name="connsiteX16" fmla="*/ 671 w 10000"/>
              <a:gd name="connsiteY16" fmla="*/ 2890 h 9519"/>
              <a:gd name="connsiteX17" fmla="*/ 1143 w 10000"/>
              <a:gd name="connsiteY17" fmla="*/ 2710 h 9519"/>
              <a:gd name="connsiteX18" fmla="*/ 894 w 10000"/>
              <a:gd name="connsiteY18" fmla="*/ 2192 h 9519"/>
              <a:gd name="connsiteX19" fmla="*/ 1775 w 10000"/>
              <a:gd name="connsiteY19" fmla="*/ 1689 h 9519"/>
              <a:gd name="connsiteX20" fmla="*/ 1961 w 10000"/>
              <a:gd name="connsiteY20" fmla="*/ 1479 h 9519"/>
              <a:gd name="connsiteX21" fmla="*/ 2656 w 10000"/>
              <a:gd name="connsiteY21" fmla="*/ 1412 h 9519"/>
              <a:gd name="connsiteX22" fmla="*/ 3041 w 10000"/>
              <a:gd name="connsiteY22" fmla="*/ 1134 h 9519"/>
              <a:gd name="connsiteX23" fmla="*/ 3041 w 10000"/>
              <a:gd name="connsiteY23" fmla="*/ 961 h 9519"/>
              <a:gd name="connsiteX24" fmla="*/ 3449 w 10000"/>
              <a:gd name="connsiteY24" fmla="*/ 743 h 9519"/>
              <a:gd name="connsiteX25" fmla="*/ 4193 w 10000"/>
              <a:gd name="connsiteY25" fmla="*/ 691 h 9519"/>
              <a:gd name="connsiteX26" fmla="*/ 5051 w 10000"/>
              <a:gd name="connsiteY26" fmla="*/ 691 h 9519"/>
              <a:gd name="connsiteX27" fmla="*/ 5744 w 10000"/>
              <a:gd name="connsiteY27" fmla="*/ 354 h 9519"/>
              <a:gd name="connsiteX28" fmla="*/ 5620 w 10000"/>
              <a:gd name="connsiteY28" fmla="*/ 0 h 9519"/>
              <a:gd name="connsiteX29" fmla="*/ 5744 w 10000"/>
              <a:gd name="connsiteY29" fmla="*/ 0 h 9519"/>
              <a:gd name="connsiteX30" fmla="*/ 5968 w 10000"/>
              <a:gd name="connsiteY30" fmla="*/ 60 h 9519"/>
              <a:gd name="connsiteX31" fmla="*/ 6315 w 10000"/>
              <a:gd name="connsiteY31" fmla="*/ 354 h 9519"/>
              <a:gd name="connsiteX32" fmla="*/ 7829 w 10000"/>
              <a:gd name="connsiteY32" fmla="*/ 1134 h 9519"/>
              <a:gd name="connsiteX33" fmla="*/ 8053 w 10000"/>
              <a:gd name="connsiteY33" fmla="*/ 961 h 9519"/>
              <a:gd name="connsiteX34" fmla="*/ 8636 w 10000"/>
              <a:gd name="connsiteY34" fmla="*/ 1201 h 9519"/>
              <a:gd name="connsiteX35" fmla="*/ 8858 w 10000"/>
              <a:gd name="connsiteY35" fmla="*/ 1449 h 9519"/>
              <a:gd name="connsiteX36" fmla="*/ 8858 w 10000"/>
              <a:gd name="connsiteY36" fmla="*/ 1629 h 9519"/>
              <a:gd name="connsiteX37" fmla="*/ 8858 w 10000"/>
              <a:gd name="connsiteY37" fmla="*/ 1929 h 9519"/>
              <a:gd name="connsiteX38" fmla="*/ 8636 w 10000"/>
              <a:gd name="connsiteY38" fmla="*/ 2117 h 9519"/>
              <a:gd name="connsiteX39" fmla="*/ 9069 w 10000"/>
              <a:gd name="connsiteY39" fmla="*/ 2357 h 9519"/>
              <a:gd name="connsiteX40" fmla="*/ 9417 w 10000"/>
              <a:gd name="connsiteY40" fmla="*/ 2582 h 9519"/>
              <a:gd name="connsiteX41" fmla="*/ 9417 w 10000"/>
              <a:gd name="connsiteY41" fmla="*/ 2777 h 9519"/>
              <a:gd name="connsiteX42" fmla="*/ 9417 w 10000"/>
              <a:gd name="connsiteY42" fmla="*/ 3078 h 9519"/>
              <a:gd name="connsiteX43" fmla="*/ 9318 w 10000"/>
              <a:gd name="connsiteY43" fmla="*/ 3431 h 9519"/>
              <a:gd name="connsiteX44" fmla="*/ 9069 w 10000"/>
              <a:gd name="connsiteY44" fmla="*/ 3558 h 9519"/>
              <a:gd name="connsiteX45" fmla="*/ 9417 w 10000"/>
              <a:gd name="connsiteY45" fmla="*/ 3731 h 9519"/>
              <a:gd name="connsiteX46" fmla="*/ 9777 w 10000"/>
              <a:gd name="connsiteY46" fmla="*/ 4039 h 9519"/>
              <a:gd name="connsiteX47" fmla="*/ 10000 w 10000"/>
              <a:gd name="connsiteY47" fmla="*/ 4338 h 9519"/>
              <a:gd name="connsiteX48" fmla="*/ 10000 w 10000"/>
              <a:gd name="connsiteY48" fmla="*/ 4452 h 9519"/>
              <a:gd name="connsiteX49" fmla="*/ 9653 w 10000"/>
              <a:gd name="connsiteY49" fmla="*/ 4511 h 9519"/>
              <a:gd name="connsiteX50" fmla="*/ 8177 w 10000"/>
              <a:gd name="connsiteY50" fmla="*/ 4511 h 9519"/>
              <a:gd name="connsiteX51" fmla="*/ 7829 w 10000"/>
              <a:gd name="connsiteY51" fmla="*/ 4511 h 9519"/>
              <a:gd name="connsiteX52" fmla="*/ 7582 w 10000"/>
              <a:gd name="connsiteY52" fmla="*/ 4632 h 9519"/>
              <a:gd name="connsiteX53" fmla="*/ 7582 w 10000"/>
              <a:gd name="connsiteY53" fmla="*/ 4879 h 9519"/>
              <a:gd name="connsiteX54" fmla="*/ 7358 w 10000"/>
              <a:gd name="connsiteY54" fmla="*/ 5060 h 9519"/>
              <a:gd name="connsiteX55" fmla="*/ 6687 w 10000"/>
              <a:gd name="connsiteY55" fmla="*/ 5361 h 9519"/>
              <a:gd name="connsiteX56" fmla="*/ 6763 w 10000"/>
              <a:gd name="connsiteY56" fmla="*/ 5615 h 9519"/>
              <a:gd name="connsiteX57" fmla="*/ 6687 w 10000"/>
              <a:gd name="connsiteY57" fmla="*/ 5788 h 9519"/>
              <a:gd name="connsiteX58" fmla="*/ 6663 w 10000"/>
              <a:gd name="connsiteY58" fmla="*/ 5800 h 9519"/>
              <a:gd name="connsiteX59" fmla="*/ 6439 w 10000"/>
              <a:gd name="connsiteY59" fmla="*/ 5900 h 9519"/>
              <a:gd name="connsiteX60" fmla="*/ 75 w 10000"/>
              <a:gd name="connsiteY60" fmla="*/ 3424 h 9519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2185 w 10000"/>
              <a:gd name="connsiteY10" fmla="*/ 9433 h 10000"/>
              <a:gd name="connsiteX11" fmla="*/ 2309 w 10000"/>
              <a:gd name="connsiteY11" fmla="*/ 9756 h 10000"/>
              <a:gd name="connsiteX12" fmla="*/ 1714 w 10000"/>
              <a:gd name="connsiteY12" fmla="*/ 10000 h 10000"/>
              <a:gd name="connsiteX13" fmla="*/ 0 w 10000"/>
              <a:gd name="connsiteY13" fmla="*/ 3549 h 10000"/>
              <a:gd name="connsiteX14" fmla="*/ 224 w 10000"/>
              <a:gd name="connsiteY14" fmla="*/ 3351 h 10000"/>
              <a:gd name="connsiteX15" fmla="*/ 671 w 10000"/>
              <a:gd name="connsiteY15" fmla="*/ 3036 h 10000"/>
              <a:gd name="connsiteX16" fmla="*/ 1143 w 10000"/>
              <a:gd name="connsiteY16" fmla="*/ 2847 h 10000"/>
              <a:gd name="connsiteX17" fmla="*/ 894 w 10000"/>
              <a:gd name="connsiteY17" fmla="*/ 2303 h 10000"/>
              <a:gd name="connsiteX18" fmla="*/ 1775 w 10000"/>
              <a:gd name="connsiteY18" fmla="*/ 1774 h 10000"/>
              <a:gd name="connsiteX19" fmla="*/ 1961 w 10000"/>
              <a:gd name="connsiteY19" fmla="*/ 1554 h 10000"/>
              <a:gd name="connsiteX20" fmla="*/ 2656 w 10000"/>
              <a:gd name="connsiteY20" fmla="*/ 1483 h 10000"/>
              <a:gd name="connsiteX21" fmla="*/ 3041 w 10000"/>
              <a:gd name="connsiteY21" fmla="*/ 1191 h 10000"/>
              <a:gd name="connsiteX22" fmla="*/ 3041 w 10000"/>
              <a:gd name="connsiteY22" fmla="*/ 1010 h 10000"/>
              <a:gd name="connsiteX23" fmla="*/ 3449 w 10000"/>
              <a:gd name="connsiteY23" fmla="*/ 781 h 10000"/>
              <a:gd name="connsiteX24" fmla="*/ 4193 w 10000"/>
              <a:gd name="connsiteY24" fmla="*/ 726 h 10000"/>
              <a:gd name="connsiteX25" fmla="*/ 5051 w 10000"/>
              <a:gd name="connsiteY25" fmla="*/ 726 h 10000"/>
              <a:gd name="connsiteX26" fmla="*/ 5744 w 10000"/>
              <a:gd name="connsiteY26" fmla="*/ 372 h 10000"/>
              <a:gd name="connsiteX27" fmla="*/ 5620 w 10000"/>
              <a:gd name="connsiteY27" fmla="*/ 0 h 10000"/>
              <a:gd name="connsiteX28" fmla="*/ 5744 w 10000"/>
              <a:gd name="connsiteY28" fmla="*/ 0 h 10000"/>
              <a:gd name="connsiteX29" fmla="*/ 5968 w 10000"/>
              <a:gd name="connsiteY29" fmla="*/ 63 h 10000"/>
              <a:gd name="connsiteX30" fmla="*/ 6315 w 10000"/>
              <a:gd name="connsiteY30" fmla="*/ 372 h 10000"/>
              <a:gd name="connsiteX31" fmla="*/ 7829 w 10000"/>
              <a:gd name="connsiteY31" fmla="*/ 1191 h 10000"/>
              <a:gd name="connsiteX32" fmla="*/ 8053 w 10000"/>
              <a:gd name="connsiteY32" fmla="*/ 1010 h 10000"/>
              <a:gd name="connsiteX33" fmla="*/ 8636 w 10000"/>
              <a:gd name="connsiteY33" fmla="*/ 1262 h 10000"/>
              <a:gd name="connsiteX34" fmla="*/ 8858 w 10000"/>
              <a:gd name="connsiteY34" fmla="*/ 1522 h 10000"/>
              <a:gd name="connsiteX35" fmla="*/ 8858 w 10000"/>
              <a:gd name="connsiteY35" fmla="*/ 1711 h 10000"/>
              <a:gd name="connsiteX36" fmla="*/ 8858 w 10000"/>
              <a:gd name="connsiteY36" fmla="*/ 2026 h 10000"/>
              <a:gd name="connsiteX37" fmla="*/ 8636 w 10000"/>
              <a:gd name="connsiteY37" fmla="*/ 2224 h 10000"/>
              <a:gd name="connsiteX38" fmla="*/ 9069 w 10000"/>
              <a:gd name="connsiteY38" fmla="*/ 2476 h 10000"/>
              <a:gd name="connsiteX39" fmla="*/ 9417 w 10000"/>
              <a:gd name="connsiteY39" fmla="*/ 2712 h 10000"/>
              <a:gd name="connsiteX40" fmla="*/ 9417 w 10000"/>
              <a:gd name="connsiteY40" fmla="*/ 2917 h 10000"/>
              <a:gd name="connsiteX41" fmla="*/ 9417 w 10000"/>
              <a:gd name="connsiteY41" fmla="*/ 3234 h 10000"/>
              <a:gd name="connsiteX42" fmla="*/ 9318 w 10000"/>
              <a:gd name="connsiteY42" fmla="*/ 3604 h 10000"/>
              <a:gd name="connsiteX43" fmla="*/ 9069 w 10000"/>
              <a:gd name="connsiteY43" fmla="*/ 3738 h 10000"/>
              <a:gd name="connsiteX44" fmla="*/ 9417 w 10000"/>
              <a:gd name="connsiteY44" fmla="*/ 3920 h 10000"/>
              <a:gd name="connsiteX45" fmla="*/ 9777 w 10000"/>
              <a:gd name="connsiteY45" fmla="*/ 4243 h 10000"/>
              <a:gd name="connsiteX46" fmla="*/ 10000 w 10000"/>
              <a:gd name="connsiteY46" fmla="*/ 4557 h 10000"/>
              <a:gd name="connsiteX47" fmla="*/ 10000 w 10000"/>
              <a:gd name="connsiteY47" fmla="*/ 4677 h 10000"/>
              <a:gd name="connsiteX48" fmla="*/ 9653 w 10000"/>
              <a:gd name="connsiteY48" fmla="*/ 4739 h 10000"/>
              <a:gd name="connsiteX49" fmla="*/ 8177 w 10000"/>
              <a:gd name="connsiteY49" fmla="*/ 4739 h 10000"/>
              <a:gd name="connsiteX50" fmla="*/ 7829 w 10000"/>
              <a:gd name="connsiteY50" fmla="*/ 4739 h 10000"/>
              <a:gd name="connsiteX51" fmla="*/ 7582 w 10000"/>
              <a:gd name="connsiteY51" fmla="*/ 4866 h 10000"/>
              <a:gd name="connsiteX52" fmla="*/ 7582 w 10000"/>
              <a:gd name="connsiteY52" fmla="*/ 5126 h 10000"/>
              <a:gd name="connsiteX53" fmla="*/ 7358 w 10000"/>
              <a:gd name="connsiteY53" fmla="*/ 5316 h 10000"/>
              <a:gd name="connsiteX54" fmla="*/ 6687 w 10000"/>
              <a:gd name="connsiteY54" fmla="*/ 5632 h 10000"/>
              <a:gd name="connsiteX55" fmla="*/ 6763 w 10000"/>
              <a:gd name="connsiteY55" fmla="*/ 5899 h 10000"/>
              <a:gd name="connsiteX56" fmla="*/ 6687 w 10000"/>
              <a:gd name="connsiteY56" fmla="*/ 6080 h 10000"/>
              <a:gd name="connsiteX57" fmla="*/ 6663 w 10000"/>
              <a:gd name="connsiteY57" fmla="*/ 6093 h 10000"/>
              <a:gd name="connsiteX58" fmla="*/ 6439 w 10000"/>
              <a:gd name="connsiteY58" fmla="*/ 6198 h 10000"/>
              <a:gd name="connsiteX59" fmla="*/ 75 w 10000"/>
              <a:gd name="connsiteY59" fmla="*/ 3597 h 10000"/>
              <a:gd name="connsiteX0" fmla="*/ 6763 w 10000"/>
              <a:gd name="connsiteY0" fmla="*/ 6838 h 10981"/>
              <a:gd name="connsiteX1" fmla="*/ 5968 w 10000"/>
              <a:gd name="connsiteY1" fmla="*/ 7462 h 10981"/>
              <a:gd name="connsiteX2" fmla="*/ 5869 w 10000"/>
              <a:gd name="connsiteY2" fmla="*/ 7792 h 10981"/>
              <a:gd name="connsiteX3" fmla="*/ 5051 w 10000"/>
              <a:gd name="connsiteY3" fmla="*/ 7972 h 10981"/>
              <a:gd name="connsiteX4" fmla="*/ 4604 w 10000"/>
              <a:gd name="connsiteY4" fmla="*/ 8163 h 10981"/>
              <a:gd name="connsiteX5" fmla="*/ 3909 w 10000"/>
              <a:gd name="connsiteY5" fmla="*/ 8431 h 10981"/>
              <a:gd name="connsiteX6" fmla="*/ 4020 w 10000"/>
              <a:gd name="connsiteY6" fmla="*/ 8611 h 10981"/>
              <a:gd name="connsiteX7" fmla="*/ 3449 w 10000"/>
              <a:gd name="connsiteY7" fmla="*/ 8675 h 10981"/>
              <a:gd name="connsiteX8" fmla="*/ 3202 w 10000"/>
              <a:gd name="connsiteY8" fmla="*/ 8801 h 10981"/>
              <a:gd name="connsiteX9" fmla="*/ 2656 w 10000"/>
              <a:gd name="connsiteY9" fmla="*/ 9235 h 10981"/>
              <a:gd name="connsiteX10" fmla="*/ 2185 w 10000"/>
              <a:gd name="connsiteY10" fmla="*/ 9433 h 10981"/>
              <a:gd name="connsiteX11" fmla="*/ 1714 w 10000"/>
              <a:gd name="connsiteY11" fmla="*/ 10000 h 10981"/>
              <a:gd name="connsiteX12" fmla="*/ 0 w 10000"/>
              <a:gd name="connsiteY12" fmla="*/ 3549 h 10981"/>
              <a:gd name="connsiteX13" fmla="*/ 224 w 10000"/>
              <a:gd name="connsiteY13" fmla="*/ 3351 h 10981"/>
              <a:gd name="connsiteX14" fmla="*/ 671 w 10000"/>
              <a:gd name="connsiteY14" fmla="*/ 3036 h 10981"/>
              <a:gd name="connsiteX15" fmla="*/ 1143 w 10000"/>
              <a:gd name="connsiteY15" fmla="*/ 2847 h 10981"/>
              <a:gd name="connsiteX16" fmla="*/ 894 w 10000"/>
              <a:gd name="connsiteY16" fmla="*/ 2303 h 10981"/>
              <a:gd name="connsiteX17" fmla="*/ 1775 w 10000"/>
              <a:gd name="connsiteY17" fmla="*/ 1774 h 10981"/>
              <a:gd name="connsiteX18" fmla="*/ 1961 w 10000"/>
              <a:gd name="connsiteY18" fmla="*/ 1554 h 10981"/>
              <a:gd name="connsiteX19" fmla="*/ 2656 w 10000"/>
              <a:gd name="connsiteY19" fmla="*/ 1483 h 10981"/>
              <a:gd name="connsiteX20" fmla="*/ 3041 w 10000"/>
              <a:gd name="connsiteY20" fmla="*/ 1191 h 10981"/>
              <a:gd name="connsiteX21" fmla="*/ 3041 w 10000"/>
              <a:gd name="connsiteY21" fmla="*/ 1010 h 10981"/>
              <a:gd name="connsiteX22" fmla="*/ 3449 w 10000"/>
              <a:gd name="connsiteY22" fmla="*/ 781 h 10981"/>
              <a:gd name="connsiteX23" fmla="*/ 4193 w 10000"/>
              <a:gd name="connsiteY23" fmla="*/ 726 h 10981"/>
              <a:gd name="connsiteX24" fmla="*/ 5051 w 10000"/>
              <a:gd name="connsiteY24" fmla="*/ 726 h 10981"/>
              <a:gd name="connsiteX25" fmla="*/ 5744 w 10000"/>
              <a:gd name="connsiteY25" fmla="*/ 372 h 10981"/>
              <a:gd name="connsiteX26" fmla="*/ 5620 w 10000"/>
              <a:gd name="connsiteY26" fmla="*/ 0 h 10981"/>
              <a:gd name="connsiteX27" fmla="*/ 5744 w 10000"/>
              <a:gd name="connsiteY27" fmla="*/ 0 h 10981"/>
              <a:gd name="connsiteX28" fmla="*/ 5968 w 10000"/>
              <a:gd name="connsiteY28" fmla="*/ 63 h 10981"/>
              <a:gd name="connsiteX29" fmla="*/ 6315 w 10000"/>
              <a:gd name="connsiteY29" fmla="*/ 372 h 10981"/>
              <a:gd name="connsiteX30" fmla="*/ 7829 w 10000"/>
              <a:gd name="connsiteY30" fmla="*/ 1191 h 10981"/>
              <a:gd name="connsiteX31" fmla="*/ 8053 w 10000"/>
              <a:gd name="connsiteY31" fmla="*/ 1010 h 10981"/>
              <a:gd name="connsiteX32" fmla="*/ 8636 w 10000"/>
              <a:gd name="connsiteY32" fmla="*/ 1262 h 10981"/>
              <a:gd name="connsiteX33" fmla="*/ 8858 w 10000"/>
              <a:gd name="connsiteY33" fmla="*/ 1522 h 10981"/>
              <a:gd name="connsiteX34" fmla="*/ 8858 w 10000"/>
              <a:gd name="connsiteY34" fmla="*/ 1711 h 10981"/>
              <a:gd name="connsiteX35" fmla="*/ 8858 w 10000"/>
              <a:gd name="connsiteY35" fmla="*/ 2026 h 10981"/>
              <a:gd name="connsiteX36" fmla="*/ 8636 w 10000"/>
              <a:gd name="connsiteY36" fmla="*/ 2224 h 10981"/>
              <a:gd name="connsiteX37" fmla="*/ 9069 w 10000"/>
              <a:gd name="connsiteY37" fmla="*/ 2476 h 10981"/>
              <a:gd name="connsiteX38" fmla="*/ 9417 w 10000"/>
              <a:gd name="connsiteY38" fmla="*/ 2712 h 10981"/>
              <a:gd name="connsiteX39" fmla="*/ 9417 w 10000"/>
              <a:gd name="connsiteY39" fmla="*/ 2917 h 10981"/>
              <a:gd name="connsiteX40" fmla="*/ 9417 w 10000"/>
              <a:gd name="connsiteY40" fmla="*/ 3234 h 10981"/>
              <a:gd name="connsiteX41" fmla="*/ 9318 w 10000"/>
              <a:gd name="connsiteY41" fmla="*/ 3604 h 10981"/>
              <a:gd name="connsiteX42" fmla="*/ 9069 w 10000"/>
              <a:gd name="connsiteY42" fmla="*/ 3738 h 10981"/>
              <a:gd name="connsiteX43" fmla="*/ 9417 w 10000"/>
              <a:gd name="connsiteY43" fmla="*/ 3920 h 10981"/>
              <a:gd name="connsiteX44" fmla="*/ 9777 w 10000"/>
              <a:gd name="connsiteY44" fmla="*/ 4243 h 10981"/>
              <a:gd name="connsiteX45" fmla="*/ 10000 w 10000"/>
              <a:gd name="connsiteY45" fmla="*/ 4557 h 10981"/>
              <a:gd name="connsiteX46" fmla="*/ 10000 w 10000"/>
              <a:gd name="connsiteY46" fmla="*/ 4677 h 10981"/>
              <a:gd name="connsiteX47" fmla="*/ 9653 w 10000"/>
              <a:gd name="connsiteY47" fmla="*/ 4739 h 10981"/>
              <a:gd name="connsiteX48" fmla="*/ 8177 w 10000"/>
              <a:gd name="connsiteY48" fmla="*/ 4739 h 10981"/>
              <a:gd name="connsiteX49" fmla="*/ 7829 w 10000"/>
              <a:gd name="connsiteY49" fmla="*/ 4739 h 10981"/>
              <a:gd name="connsiteX50" fmla="*/ 7582 w 10000"/>
              <a:gd name="connsiteY50" fmla="*/ 4866 h 10981"/>
              <a:gd name="connsiteX51" fmla="*/ 7582 w 10000"/>
              <a:gd name="connsiteY51" fmla="*/ 5126 h 10981"/>
              <a:gd name="connsiteX52" fmla="*/ 7358 w 10000"/>
              <a:gd name="connsiteY52" fmla="*/ 5316 h 10981"/>
              <a:gd name="connsiteX53" fmla="*/ 6687 w 10000"/>
              <a:gd name="connsiteY53" fmla="*/ 5632 h 10981"/>
              <a:gd name="connsiteX54" fmla="*/ 6763 w 10000"/>
              <a:gd name="connsiteY54" fmla="*/ 5899 h 10981"/>
              <a:gd name="connsiteX55" fmla="*/ 6687 w 10000"/>
              <a:gd name="connsiteY55" fmla="*/ 6080 h 10981"/>
              <a:gd name="connsiteX56" fmla="*/ 6663 w 10000"/>
              <a:gd name="connsiteY56" fmla="*/ 6093 h 10981"/>
              <a:gd name="connsiteX57" fmla="*/ 6439 w 10000"/>
              <a:gd name="connsiteY57" fmla="*/ 6198 h 10981"/>
              <a:gd name="connsiteX58" fmla="*/ 75 w 10000"/>
              <a:gd name="connsiteY58" fmla="*/ 3597 h 10981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1714 w 10000"/>
              <a:gd name="connsiteY10" fmla="*/ 10000 h 10000"/>
              <a:gd name="connsiteX11" fmla="*/ 0 w 10000"/>
              <a:gd name="connsiteY11" fmla="*/ 3549 h 10000"/>
              <a:gd name="connsiteX12" fmla="*/ 224 w 10000"/>
              <a:gd name="connsiteY12" fmla="*/ 3351 h 10000"/>
              <a:gd name="connsiteX13" fmla="*/ 671 w 10000"/>
              <a:gd name="connsiteY13" fmla="*/ 3036 h 10000"/>
              <a:gd name="connsiteX14" fmla="*/ 1143 w 10000"/>
              <a:gd name="connsiteY14" fmla="*/ 2847 h 10000"/>
              <a:gd name="connsiteX15" fmla="*/ 894 w 10000"/>
              <a:gd name="connsiteY15" fmla="*/ 2303 h 10000"/>
              <a:gd name="connsiteX16" fmla="*/ 1775 w 10000"/>
              <a:gd name="connsiteY16" fmla="*/ 1774 h 10000"/>
              <a:gd name="connsiteX17" fmla="*/ 1961 w 10000"/>
              <a:gd name="connsiteY17" fmla="*/ 1554 h 10000"/>
              <a:gd name="connsiteX18" fmla="*/ 2656 w 10000"/>
              <a:gd name="connsiteY18" fmla="*/ 1483 h 10000"/>
              <a:gd name="connsiteX19" fmla="*/ 3041 w 10000"/>
              <a:gd name="connsiteY19" fmla="*/ 1191 h 10000"/>
              <a:gd name="connsiteX20" fmla="*/ 3041 w 10000"/>
              <a:gd name="connsiteY20" fmla="*/ 1010 h 10000"/>
              <a:gd name="connsiteX21" fmla="*/ 3449 w 10000"/>
              <a:gd name="connsiteY21" fmla="*/ 781 h 10000"/>
              <a:gd name="connsiteX22" fmla="*/ 4193 w 10000"/>
              <a:gd name="connsiteY22" fmla="*/ 726 h 10000"/>
              <a:gd name="connsiteX23" fmla="*/ 5051 w 10000"/>
              <a:gd name="connsiteY23" fmla="*/ 726 h 10000"/>
              <a:gd name="connsiteX24" fmla="*/ 5744 w 10000"/>
              <a:gd name="connsiteY24" fmla="*/ 372 h 10000"/>
              <a:gd name="connsiteX25" fmla="*/ 5620 w 10000"/>
              <a:gd name="connsiteY25" fmla="*/ 0 h 10000"/>
              <a:gd name="connsiteX26" fmla="*/ 5744 w 10000"/>
              <a:gd name="connsiteY26" fmla="*/ 0 h 10000"/>
              <a:gd name="connsiteX27" fmla="*/ 5968 w 10000"/>
              <a:gd name="connsiteY27" fmla="*/ 63 h 10000"/>
              <a:gd name="connsiteX28" fmla="*/ 6315 w 10000"/>
              <a:gd name="connsiteY28" fmla="*/ 372 h 10000"/>
              <a:gd name="connsiteX29" fmla="*/ 7829 w 10000"/>
              <a:gd name="connsiteY29" fmla="*/ 1191 h 10000"/>
              <a:gd name="connsiteX30" fmla="*/ 8053 w 10000"/>
              <a:gd name="connsiteY30" fmla="*/ 1010 h 10000"/>
              <a:gd name="connsiteX31" fmla="*/ 8636 w 10000"/>
              <a:gd name="connsiteY31" fmla="*/ 1262 h 10000"/>
              <a:gd name="connsiteX32" fmla="*/ 8858 w 10000"/>
              <a:gd name="connsiteY32" fmla="*/ 1522 h 10000"/>
              <a:gd name="connsiteX33" fmla="*/ 8858 w 10000"/>
              <a:gd name="connsiteY33" fmla="*/ 1711 h 10000"/>
              <a:gd name="connsiteX34" fmla="*/ 8858 w 10000"/>
              <a:gd name="connsiteY34" fmla="*/ 2026 h 10000"/>
              <a:gd name="connsiteX35" fmla="*/ 8636 w 10000"/>
              <a:gd name="connsiteY35" fmla="*/ 2224 h 10000"/>
              <a:gd name="connsiteX36" fmla="*/ 9069 w 10000"/>
              <a:gd name="connsiteY36" fmla="*/ 2476 h 10000"/>
              <a:gd name="connsiteX37" fmla="*/ 9417 w 10000"/>
              <a:gd name="connsiteY37" fmla="*/ 2712 h 10000"/>
              <a:gd name="connsiteX38" fmla="*/ 9417 w 10000"/>
              <a:gd name="connsiteY38" fmla="*/ 2917 h 10000"/>
              <a:gd name="connsiteX39" fmla="*/ 9417 w 10000"/>
              <a:gd name="connsiteY39" fmla="*/ 3234 h 10000"/>
              <a:gd name="connsiteX40" fmla="*/ 9318 w 10000"/>
              <a:gd name="connsiteY40" fmla="*/ 3604 h 10000"/>
              <a:gd name="connsiteX41" fmla="*/ 9069 w 10000"/>
              <a:gd name="connsiteY41" fmla="*/ 3738 h 10000"/>
              <a:gd name="connsiteX42" fmla="*/ 9417 w 10000"/>
              <a:gd name="connsiteY42" fmla="*/ 3920 h 10000"/>
              <a:gd name="connsiteX43" fmla="*/ 9777 w 10000"/>
              <a:gd name="connsiteY43" fmla="*/ 4243 h 10000"/>
              <a:gd name="connsiteX44" fmla="*/ 10000 w 10000"/>
              <a:gd name="connsiteY44" fmla="*/ 4557 h 10000"/>
              <a:gd name="connsiteX45" fmla="*/ 10000 w 10000"/>
              <a:gd name="connsiteY45" fmla="*/ 4677 h 10000"/>
              <a:gd name="connsiteX46" fmla="*/ 9653 w 10000"/>
              <a:gd name="connsiteY46" fmla="*/ 4739 h 10000"/>
              <a:gd name="connsiteX47" fmla="*/ 8177 w 10000"/>
              <a:gd name="connsiteY47" fmla="*/ 4739 h 10000"/>
              <a:gd name="connsiteX48" fmla="*/ 7829 w 10000"/>
              <a:gd name="connsiteY48" fmla="*/ 4739 h 10000"/>
              <a:gd name="connsiteX49" fmla="*/ 7582 w 10000"/>
              <a:gd name="connsiteY49" fmla="*/ 4866 h 10000"/>
              <a:gd name="connsiteX50" fmla="*/ 7582 w 10000"/>
              <a:gd name="connsiteY50" fmla="*/ 5126 h 10000"/>
              <a:gd name="connsiteX51" fmla="*/ 7358 w 10000"/>
              <a:gd name="connsiteY51" fmla="*/ 5316 h 10000"/>
              <a:gd name="connsiteX52" fmla="*/ 6687 w 10000"/>
              <a:gd name="connsiteY52" fmla="*/ 5632 h 10000"/>
              <a:gd name="connsiteX53" fmla="*/ 6763 w 10000"/>
              <a:gd name="connsiteY53" fmla="*/ 5899 h 10000"/>
              <a:gd name="connsiteX54" fmla="*/ 6687 w 10000"/>
              <a:gd name="connsiteY54" fmla="*/ 6080 h 10000"/>
              <a:gd name="connsiteX55" fmla="*/ 6663 w 10000"/>
              <a:gd name="connsiteY55" fmla="*/ 6093 h 10000"/>
              <a:gd name="connsiteX56" fmla="*/ 6439 w 10000"/>
              <a:gd name="connsiteY56" fmla="*/ 6198 h 10000"/>
              <a:gd name="connsiteX57" fmla="*/ 75 w 10000"/>
              <a:gd name="connsiteY57" fmla="*/ 3597 h 10000"/>
              <a:gd name="connsiteX0" fmla="*/ 6763 w 10000"/>
              <a:gd name="connsiteY0" fmla="*/ 6838 h 9235"/>
              <a:gd name="connsiteX1" fmla="*/ 5968 w 10000"/>
              <a:gd name="connsiteY1" fmla="*/ 7462 h 9235"/>
              <a:gd name="connsiteX2" fmla="*/ 5869 w 10000"/>
              <a:gd name="connsiteY2" fmla="*/ 7792 h 9235"/>
              <a:gd name="connsiteX3" fmla="*/ 5051 w 10000"/>
              <a:gd name="connsiteY3" fmla="*/ 7972 h 9235"/>
              <a:gd name="connsiteX4" fmla="*/ 4604 w 10000"/>
              <a:gd name="connsiteY4" fmla="*/ 8163 h 9235"/>
              <a:gd name="connsiteX5" fmla="*/ 3909 w 10000"/>
              <a:gd name="connsiteY5" fmla="*/ 8431 h 9235"/>
              <a:gd name="connsiteX6" fmla="*/ 4020 w 10000"/>
              <a:gd name="connsiteY6" fmla="*/ 8611 h 9235"/>
              <a:gd name="connsiteX7" fmla="*/ 3449 w 10000"/>
              <a:gd name="connsiteY7" fmla="*/ 8675 h 9235"/>
              <a:gd name="connsiteX8" fmla="*/ 3202 w 10000"/>
              <a:gd name="connsiteY8" fmla="*/ 8801 h 9235"/>
              <a:gd name="connsiteX9" fmla="*/ 2656 w 10000"/>
              <a:gd name="connsiteY9" fmla="*/ 9235 h 9235"/>
              <a:gd name="connsiteX10" fmla="*/ 0 w 10000"/>
              <a:gd name="connsiteY10" fmla="*/ 3549 h 9235"/>
              <a:gd name="connsiteX11" fmla="*/ 224 w 10000"/>
              <a:gd name="connsiteY11" fmla="*/ 3351 h 9235"/>
              <a:gd name="connsiteX12" fmla="*/ 671 w 10000"/>
              <a:gd name="connsiteY12" fmla="*/ 3036 h 9235"/>
              <a:gd name="connsiteX13" fmla="*/ 1143 w 10000"/>
              <a:gd name="connsiteY13" fmla="*/ 2847 h 9235"/>
              <a:gd name="connsiteX14" fmla="*/ 894 w 10000"/>
              <a:gd name="connsiteY14" fmla="*/ 2303 h 9235"/>
              <a:gd name="connsiteX15" fmla="*/ 1775 w 10000"/>
              <a:gd name="connsiteY15" fmla="*/ 1774 h 9235"/>
              <a:gd name="connsiteX16" fmla="*/ 1961 w 10000"/>
              <a:gd name="connsiteY16" fmla="*/ 1554 h 9235"/>
              <a:gd name="connsiteX17" fmla="*/ 2656 w 10000"/>
              <a:gd name="connsiteY17" fmla="*/ 1483 h 9235"/>
              <a:gd name="connsiteX18" fmla="*/ 3041 w 10000"/>
              <a:gd name="connsiteY18" fmla="*/ 1191 h 9235"/>
              <a:gd name="connsiteX19" fmla="*/ 3041 w 10000"/>
              <a:gd name="connsiteY19" fmla="*/ 1010 h 9235"/>
              <a:gd name="connsiteX20" fmla="*/ 3449 w 10000"/>
              <a:gd name="connsiteY20" fmla="*/ 781 h 9235"/>
              <a:gd name="connsiteX21" fmla="*/ 4193 w 10000"/>
              <a:gd name="connsiteY21" fmla="*/ 726 h 9235"/>
              <a:gd name="connsiteX22" fmla="*/ 5051 w 10000"/>
              <a:gd name="connsiteY22" fmla="*/ 726 h 9235"/>
              <a:gd name="connsiteX23" fmla="*/ 5744 w 10000"/>
              <a:gd name="connsiteY23" fmla="*/ 372 h 9235"/>
              <a:gd name="connsiteX24" fmla="*/ 5620 w 10000"/>
              <a:gd name="connsiteY24" fmla="*/ 0 h 9235"/>
              <a:gd name="connsiteX25" fmla="*/ 5744 w 10000"/>
              <a:gd name="connsiteY25" fmla="*/ 0 h 9235"/>
              <a:gd name="connsiteX26" fmla="*/ 5968 w 10000"/>
              <a:gd name="connsiteY26" fmla="*/ 63 h 9235"/>
              <a:gd name="connsiteX27" fmla="*/ 6315 w 10000"/>
              <a:gd name="connsiteY27" fmla="*/ 372 h 9235"/>
              <a:gd name="connsiteX28" fmla="*/ 7829 w 10000"/>
              <a:gd name="connsiteY28" fmla="*/ 1191 h 9235"/>
              <a:gd name="connsiteX29" fmla="*/ 8053 w 10000"/>
              <a:gd name="connsiteY29" fmla="*/ 1010 h 9235"/>
              <a:gd name="connsiteX30" fmla="*/ 8636 w 10000"/>
              <a:gd name="connsiteY30" fmla="*/ 1262 h 9235"/>
              <a:gd name="connsiteX31" fmla="*/ 8858 w 10000"/>
              <a:gd name="connsiteY31" fmla="*/ 1522 h 9235"/>
              <a:gd name="connsiteX32" fmla="*/ 8858 w 10000"/>
              <a:gd name="connsiteY32" fmla="*/ 1711 h 9235"/>
              <a:gd name="connsiteX33" fmla="*/ 8858 w 10000"/>
              <a:gd name="connsiteY33" fmla="*/ 2026 h 9235"/>
              <a:gd name="connsiteX34" fmla="*/ 8636 w 10000"/>
              <a:gd name="connsiteY34" fmla="*/ 2224 h 9235"/>
              <a:gd name="connsiteX35" fmla="*/ 9069 w 10000"/>
              <a:gd name="connsiteY35" fmla="*/ 2476 h 9235"/>
              <a:gd name="connsiteX36" fmla="*/ 9417 w 10000"/>
              <a:gd name="connsiteY36" fmla="*/ 2712 h 9235"/>
              <a:gd name="connsiteX37" fmla="*/ 9417 w 10000"/>
              <a:gd name="connsiteY37" fmla="*/ 2917 h 9235"/>
              <a:gd name="connsiteX38" fmla="*/ 9417 w 10000"/>
              <a:gd name="connsiteY38" fmla="*/ 3234 h 9235"/>
              <a:gd name="connsiteX39" fmla="*/ 9318 w 10000"/>
              <a:gd name="connsiteY39" fmla="*/ 3604 h 9235"/>
              <a:gd name="connsiteX40" fmla="*/ 9069 w 10000"/>
              <a:gd name="connsiteY40" fmla="*/ 3738 h 9235"/>
              <a:gd name="connsiteX41" fmla="*/ 9417 w 10000"/>
              <a:gd name="connsiteY41" fmla="*/ 3920 h 9235"/>
              <a:gd name="connsiteX42" fmla="*/ 9777 w 10000"/>
              <a:gd name="connsiteY42" fmla="*/ 4243 h 9235"/>
              <a:gd name="connsiteX43" fmla="*/ 10000 w 10000"/>
              <a:gd name="connsiteY43" fmla="*/ 4557 h 9235"/>
              <a:gd name="connsiteX44" fmla="*/ 10000 w 10000"/>
              <a:gd name="connsiteY44" fmla="*/ 4677 h 9235"/>
              <a:gd name="connsiteX45" fmla="*/ 9653 w 10000"/>
              <a:gd name="connsiteY45" fmla="*/ 4739 h 9235"/>
              <a:gd name="connsiteX46" fmla="*/ 8177 w 10000"/>
              <a:gd name="connsiteY46" fmla="*/ 4739 h 9235"/>
              <a:gd name="connsiteX47" fmla="*/ 7829 w 10000"/>
              <a:gd name="connsiteY47" fmla="*/ 4739 h 9235"/>
              <a:gd name="connsiteX48" fmla="*/ 7582 w 10000"/>
              <a:gd name="connsiteY48" fmla="*/ 4866 h 9235"/>
              <a:gd name="connsiteX49" fmla="*/ 7582 w 10000"/>
              <a:gd name="connsiteY49" fmla="*/ 5126 h 9235"/>
              <a:gd name="connsiteX50" fmla="*/ 7358 w 10000"/>
              <a:gd name="connsiteY50" fmla="*/ 5316 h 9235"/>
              <a:gd name="connsiteX51" fmla="*/ 6687 w 10000"/>
              <a:gd name="connsiteY51" fmla="*/ 5632 h 9235"/>
              <a:gd name="connsiteX52" fmla="*/ 6763 w 10000"/>
              <a:gd name="connsiteY52" fmla="*/ 5899 h 9235"/>
              <a:gd name="connsiteX53" fmla="*/ 6687 w 10000"/>
              <a:gd name="connsiteY53" fmla="*/ 6080 h 9235"/>
              <a:gd name="connsiteX54" fmla="*/ 6663 w 10000"/>
              <a:gd name="connsiteY54" fmla="*/ 6093 h 9235"/>
              <a:gd name="connsiteX55" fmla="*/ 6439 w 10000"/>
              <a:gd name="connsiteY55" fmla="*/ 6198 h 9235"/>
              <a:gd name="connsiteX56" fmla="*/ 75 w 10000"/>
              <a:gd name="connsiteY56" fmla="*/ 3597 h 9235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3449 w 10000"/>
              <a:gd name="connsiteY7" fmla="*/ 9394 h 10000"/>
              <a:gd name="connsiteX8" fmla="*/ 2656 w 10000"/>
              <a:gd name="connsiteY8" fmla="*/ 10000 h 10000"/>
              <a:gd name="connsiteX9" fmla="*/ 0 w 10000"/>
              <a:gd name="connsiteY9" fmla="*/ 3843 h 10000"/>
              <a:gd name="connsiteX10" fmla="*/ 224 w 10000"/>
              <a:gd name="connsiteY10" fmla="*/ 3629 h 10000"/>
              <a:gd name="connsiteX11" fmla="*/ 671 w 10000"/>
              <a:gd name="connsiteY11" fmla="*/ 3287 h 10000"/>
              <a:gd name="connsiteX12" fmla="*/ 1143 w 10000"/>
              <a:gd name="connsiteY12" fmla="*/ 3083 h 10000"/>
              <a:gd name="connsiteX13" fmla="*/ 894 w 10000"/>
              <a:gd name="connsiteY13" fmla="*/ 2494 h 10000"/>
              <a:gd name="connsiteX14" fmla="*/ 1775 w 10000"/>
              <a:gd name="connsiteY14" fmla="*/ 1921 h 10000"/>
              <a:gd name="connsiteX15" fmla="*/ 1961 w 10000"/>
              <a:gd name="connsiteY15" fmla="*/ 1683 h 10000"/>
              <a:gd name="connsiteX16" fmla="*/ 2656 w 10000"/>
              <a:gd name="connsiteY16" fmla="*/ 1606 h 10000"/>
              <a:gd name="connsiteX17" fmla="*/ 3041 w 10000"/>
              <a:gd name="connsiteY17" fmla="*/ 1290 h 10000"/>
              <a:gd name="connsiteX18" fmla="*/ 3041 w 10000"/>
              <a:gd name="connsiteY18" fmla="*/ 1094 h 10000"/>
              <a:gd name="connsiteX19" fmla="*/ 3449 w 10000"/>
              <a:gd name="connsiteY19" fmla="*/ 846 h 10000"/>
              <a:gd name="connsiteX20" fmla="*/ 4193 w 10000"/>
              <a:gd name="connsiteY20" fmla="*/ 786 h 10000"/>
              <a:gd name="connsiteX21" fmla="*/ 5051 w 10000"/>
              <a:gd name="connsiteY21" fmla="*/ 786 h 10000"/>
              <a:gd name="connsiteX22" fmla="*/ 5744 w 10000"/>
              <a:gd name="connsiteY22" fmla="*/ 403 h 10000"/>
              <a:gd name="connsiteX23" fmla="*/ 5620 w 10000"/>
              <a:gd name="connsiteY23" fmla="*/ 0 h 10000"/>
              <a:gd name="connsiteX24" fmla="*/ 5744 w 10000"/>
              <a:gd name="connsiteY24" fmla="*/ 0 h 10000"/>
              <a:gd name="connsiteX25" fmla="*/ 5968 w 10000"/>
              <a:gd name="connsiteY25" fmla="*/ 68 h 10000"/>
              <a:gd name="connsiteX26" fmla="*/ 6315 w 10000"/>
              <a:gd name="connsiteY26" fmla="*/ 403 h 10000"/>
              <a:gd name="connsiteX27" fmla="*/ 7829 w 10000"/>
              <a:gd name="connsiteY27" fmla="*/ 1290 h 10000"/>
              <a:gd name="connsiteX28" fmla="*/ 8053 w 10000"/>
              <a:gd name="connsiteY28" fmla="*/ 1094 h 10000"/>
              <a:gd name="connsiteX29" fmla="*/ 8636 w 10000"/>
              <a:gd name="connsiteY29" fmla="*/ 1367 h 10000"/>
              <a:gd name="connsiteX30" fmla="*/ 8858 w 10000"/>
              <a:gd name="connsiteY30" fmla="*/ 1648 h 10000"/>
              <a:gd name="connsiteX31" fmla="*/ 8858 w 10000"/>
              <a:gd name="connsiteY31" fmla="*/ 1853 h 10000"/>
              <a:gd name="connsiteX32" fmla="*/ 8858 w 10000"/>
              <a:gd name="connsiteY32" fmla="*/ 2194 h 10000"/>
              <a:gd name="connsiteX33" fmla="*/ 8636 w 10000"/>
              <a:gd name="connsiteY33" fmla="*/ 2408 h 10000"/>
              <a:gd name="connsiteX34" fmla="*/ 9069 w 10000"/>
              <a:gd name="connsiteY34" fmla="*/ 2681 h 10000"/>
              <a:gd name="connsiteX35" fmla="*/ 9417 w 10000"/>
              <a:gd name="connsiteY35" fmla="*/ 2937 h 10000"/>
              <a:gd name="connsiteX36" fmla="*/ 9417 w 10000"/>
              <a:gd name="connsiteY36" fmla="*/ 3159 h 10000"/>
              <a:gd name="connsiteX37" fmla="*/ 9417 w 10000"/>
              <a:gd name="connsiteY37" fmla="*/ 3502 h 10000"/>
              <a:gd name="connsiteX38" fmla="*/ 9318 w 10000"/>
              <a:gd name="connsiteY38" fmla="*/ 3903 h 10000"/>
              <a:gd name="connsiteX39" fmla="*/ 9069 w 10000"/>
              <a:gd name="connsiteY39" fmla="*/ 4048 h 10000"/>
              <a:gd name="connsiteX40" fmla="*/ 9417 w 10000"/>
              <a:gd name="connsiteY40" fmla="*/ 4245 h 10000"/>
              <a:gd name="connsiteX41" fmla="*/ 9777 w 10000"/>
              <a:gd name="connsiteY41" fmla="*/ 4594 h 10000"/>
              <a:gd name="connsiteX42" fmla="*/ 10000 w 10000"/>
              <a:gd name="connsiteY42" fmla="*/ 4934 h 10000"/>
              <a:gd name="connsiteX43" fmla="*/ 10000 w 10000"/>
              <a:gd name="connsiteY43" fmla="*/ 5064 h 10000"/>
              <a:gd name="connsiteX44" fmla="*/ 9653 w 10000"/>
              <a:gd name="connsiteY44" fmla="*/ 5132 h 10000"/>
              <a:gd name="connsiteX45" fmla="*/ 8177 w 10000"/>
              <a:gd name="connsiteY45" fmla="*/ 5132 h 10000"/>
              <a:gd name="connsiteX46" fmla="*/ 7829 w 10000"/>
              <a:gd name="connsiteY46" fmla="*/ 5132 h 10000"/>
              <a:gd name="connsiteX47" fmla="*/ 7582 w 10000"/>
              <a:gd name="connsiteY47" fmla="*/ 5269 h 10000"/>
              <a:gd name="connsiteX48" fmla="*/ 7582 w 10000"/>
              <a:gd name="connsiteY48" fmla="*/ 5551 h 10000"/>
              <a:gd name="connsiteX49" fmla="*/ 7358 w 10000"/>
              <a:gd name="connsiteY49" fmla="*/ 5756 h 10000"/>
              <a:gd name="connsiteX50" fmla="*/ 6687 w 10000"/>
              <a:gd name="connsiteY50" fmla="*/ 6099 h 10000"/>
              <a:gd name="connsiteX51" fmla="*/ 6763 w 10000"/>
              <a:gd name="connsiteY51" fmla="*/ 6388 h 10000"/>
              <a:gd name="connsiteX52" fmla="*/ 6687 w 10000"/>
              <a:gd name="connsiteY52" fmla="*/ 6584 h 10000"/>
              <a:gd name="connsiteX53" fmla="*/ 6663 w 10000"/>
              <a:gd name="connsiteY53" fmla="*/ 6598 h 10000"/>
              <a:gd name="connsiteX54" fmla="*/ 6439 w 10000"/>
              <a:gd name="connsiteY54" fmla="*/ 6711 h 10000"/>
              <a:gd name="connsiteX55" fmla="*/ 75 w 10000"/>
              <a:gd name="connsiteY55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2656 w 10000"/>
              <a:gd name="connsiteY7" fmla="*/ 10000 h 10000"/>
              <a:gd name="connsiteX8" fmla="*/ 0 w 10000"/>
              <a:gd name="connsiteY8" fmla="*/ 3843 h 10000"/>
              <a:gd name="connsiteX9" fmla="*/ 224 w 10000"/>
              <a:gd name="connsiteY9" fmla="*/ 3629 h 10000"/>
              <a:gd name="connsiteX10" fmla="*/ 671 w 10000"/>
              <a:gd name="connsiteY10" fmla="*/ 3287 h 10000"/>
              <a:gd name="connsiteX11" fmla="*/ 1143 w 10000"/>
              <a:gd name="connsiteY11" fmla="*/ 3083 h 10000"/>
              <a:gd name="connsiteX12" fmla="*/ 894 w 10000"/>
              <a:gd name="connsiteY12" fmla="*/ 2494 h 10000"/>
              <a:gd name="connsiteX13" fmla="*/ 1775 w 10000"/>
              <a:gd name="connsiteY13" fmla="*/ 1921 h 10000"/>
              <a:gd name="connsiteX14" fmla="*/ 1961 w 10000"/>
              <a:gd name="connsiteY14" fmla="*/ 1683 h 10000"/>
              <a:gd name="connsiteX15" fmla="*/ 2656 w 10000"/>
              <a:gd name="connsiteY15" fmla="*/ 1606 h 10000"/>
              <a:gd name="connsiteX16" fmla="*/ 3041 w 10000"/>
              <a:gd name="connsiteY16" fmla="*/ 1290 h 10000"/>
              <a:gd name="connsiteX17" fmla="*/ 3041 w 10000"/>
              <a:gd name="connsiteY17" fmla="*/ 1094 h 10000"/>
              <a:gd name="connsiteX18" fmla="*/ 3449 w 10000"/>
              <a:gd name="connsiteY18" fmla="*/ 846 h 10000"/>
              <a:gd name="connsiteX19" fmla="*/ 4193 w 10000"/>
              <a:gd name="connsiteY19" fmla="*/ 786 h 10000"/>
              <a:gd name="connsiteX20" fmla="*/ 5051 w 10000"/>
              <a:gd name="connsiteY20" fmla="*/ 786 h 10000"/>
              <a:gd name="connsiteX21" fmla="*/ 5744 w 10000"/>
              <a:gd name="connsiteY21" fmla="*/ 403 h 10000"/>
              <a:gd name="connsiteX22" fmla="*/ 5620 w 10000"/>
              <a:gd name="connsiteY22" fmla="*/ 0 h 10000"/>
              <a:gd name="connsiteX23" fmla="*/ 5744 w 10000"/>
              <a:gd name="connsiteY23" fmla="*/ 0 h 10000"/>
              <a:gd name="connsiteX24" fmla="*/ 5968 w 10000"/>
              <a:gd name="connsiteY24" fmla="*/ 68 h 10000"/>
              <a:gd name="connsiteX25" fmla="*/ 6315 w 10000"/>
              <a:gd name="connsiteY25" fmla="*/ 403 h 10000"/>
              <a:gd name="connsiteX26" fmla="*/ 7829 w 10000"/>
              <a:gd name="connsiteY26" fmla="*/ 1290 h 10000"/>
              <a:gd name="connsiteX27" fmla="*/ 8053 w 10000"/>
              <a:gd name="connsiteY27" fmla="*/ 1094 h 10000"/>
              <a:gd name="connsiteX28" fmla="*/ 8636 w 10000"/>
              <a:gd name="connsiteY28" fmla="*/ 1367 h 10000"/>
              <a:gd name="connsiteX29" fmla="*/ 8858 w 10000"/>
              <a:gd name="connsiteY29" fmla="*/ 1648 h 10000"/>
              <a:gd name="connsiteX30" fmla="*/ 8858 w 10000"/>
              <a:gd name="connsiteY30" fmla="*/ 1853 h 10000"/>
              <a:gd name="connsiteX31" fmla="*/ 8858 w 10000"/>
              <a:gd name="connsiteY31" fmla="*/ 2194 h 10000"/>
              <a:gd name="connsiteX32" fmla="*/ 8636 w 10000"/>
              <a:gd name="connsiteY32" fmla="*/ 2408 h 10000"/>
              <a:gd name="connsiteX33" fmla="*/ 9069 w 10000"/>
              <a:gd name="connsiteY33" fmla="*/ 2681 h 10000"/>
              <a:gd name="connsiteX34" fmla="*/ 9417 w 10000"/>
              <a:gd name="connsiteY34" fmla="*/ 2937 h 10000"/>
              <a:gd name="connsiteX35" fmla="*/ 9417 w 10000"/>
              <a:gd name="connsiteY35" fmla="*/ 3159 h 10000"/>
              <a:gd name="connsiteX36" fmla="*/ 9417 w 10000"/>
              <a:gd name="connsiteY36" fmla="*/ 3502 h 10000"/>
              <a:gd name="connsiteX37" fmla="*/ 9318 w 10000"/>
              <a:gd name="connsiteY37" fmla="*/ 3903 h 10000"/>
              <a:gd name="connsiteX38" fmla="*/ 9069 w 10000"/>
              <a:gd name="connsiteY38" fmla="*/ 4048 h 10000"/>
              <a:gd name="connsiteX39" fmla="*/ 9417 w 10000"/>
              <a:gd name="connsiteY39" fmla="*/ 4245 h 10000"/>
              <a:gd name="connsiteX40" fmla="*/ 9777 w 10000"/>
              <a:gd name="connsiteY40" fmla="*/ 4594 h 10000"/>
              <a:gd name="connsiteX41" fmla="*/ 10000 w 10000"/>
              <a:gd name="connsiteY41" fmla="*/ 4934 h 10000"/>
              <a:gd name="connsiteX42" fmla="*/ 10000 w 10000"/>
              <a:gd name="connsiteY42" fmla="*/ 5064 h 10000"/>
              <a:gd name="connsiteX43" fmla="*/ 9653 w 10000"/>
              <a:gd name="connsiteY43" fmla="*/ 5132 h 10000"/>
              <a:gd name="connsiteX44" fmla="*/ 8177 w 10000"/>
              <a:gd name="connsiteY44" fmla="*/ 5132 h 10000"/>
              <a:gd name="connsiteX45" fmla="*/ 7829 w 10000"/>
              <a:gd name="connsiteY45" fmla="*/ 5132 h 10000"/>
              <a:gd name="connsiteX46" fmla="*/ 7582 w 10000"/>
              <a:gd name="connsiteY46" fmla="*/ 5269 h 10000"/>
              <a:gd name="connsiteX47" fmla="*/ 7582 w 10000"/>
              <a:gd name="connsiteY47" fmla="*/ 5551 h 10000"/>
              <a:gd name="connsiteX48" fmla="*/ 7358 w 10000"/>
              <a:gd name="connsiteY48" fmla="*/ 5756 h 10000"/>
              <a:gd name="connsiteX49" fmla="*/ 6687 w 10000"/>
              <a:gd name="connsiteY49" fmla="*/ 6099 h 10000"/>
              <a:gd name="connsiteX50" fmla="*/ 6763 w 10000"/>
              <a:gd name="connsiteY50" fmla="*/ 6388 h 10000"/>
              <a:gd name="connsiteX51" fmla="*/ 6687 w 10000"/>
              <a:gd name="connsiteY51" fmla="*/ 6584 h 10000"/>
              <a:gd name="connsiteX52" fmla="*/ 6663 w 10000"/>
              <a:gd name="connsiteY52" fmla="*/ 6598 h 10000"/>
              <a:gd name="connsiteX53" fmla="*/ 6439 w 10000"/>
              <a:gd name="connsiteY53" fmla="*/ 6711 h 10000"/>
              <a:gd name="connsiteX54" fmla="*/ 75 w 10000"/>
              <a:gd name="connsiteY54" fmla="*/ 3895 h 10000"/>
              <a:gd name="connsiteX0" fmla="*/ 6763 w 10000"/>
              <a:gd name="connsiteY0" fmla="*/ 7404 h 10881"/>
              <a:gd name="connsiteX1" fmla="*/ 5968 w 10000"/>
              <a:gd name="connsiteY1" fmla="*/ 8080 h 10881"/>
              <a:gd name="connsiteX2" fmla="*/ 5869 w 10000"/>
              <a:gd name="connsiteY2" fmla="*/ 8437 h 10881"/>
              <a:gd name="connsiteX3" fmla="*/ 5051 w 10000"/>
              <a:gd name="connsiteY3" fmla="*/ 8632 h 10881"/>
              <a:gd name="connsiteX4" fmla="*/ 4604 w 10000"/>
              <a:gd name="connsiteY4" fmla="*/ 8839 h 10881"/>
              <a:gd name="connsiteX5" fmla="*/ 3909 w 10000"/>
              <a:gd name="connsiteY5" fmla="*/ 9129 h 10881"/>
              <a:gd name="connsiteX6" fmla="*/ 2656 w 10000"/>
              <a:gd name="connsiteY6" fmla="*/ 10000 h 10881"/>
              <a:gd name="connsiteX7" fmla="*/ 0 w 10000"/>
              <a:gd name="connsiteY7" fmla="*/ 3843 h 10881"/>
              <a:gd name="connsiteX8" fmla="*/ 224 w 10000"/>
              <a:gd name="connsiteY8" fmla="*/ 3629 h 10881"/>
              <a:gd name="connsiteX9" fmla="*/ 671 w 10000"/>
              <a:gd name="connsiteY9" fmla="*/ 3287 h 10881"/>
              <a:gd name="connsiteX10" fmla="*/ 1143 w 10000"/>
              <a:gd name="connsiteY10" fmla="*/ 3083 h 10881"/>
              <a:gd name="connsiteX11" fmla="*/ 894 w 10000"/>
              <a:gd name="connsiteY11" fmla="*/ 2494 h 10881"/>
              <a:gd name="connsiteX12" fmla="*/ 1775 w 10000"/>
              <a:gd name="connsiteY12" fmla="*/ 1921 h 10881"/>
              <a:gd name="connsiteX13" fmla="*/ 1961 w 10000"/>
              <a:gd name="connsiteY13" fmla="*/ 1683 h 10881"/>
              <a:gd name="connsiteX14" fmla="*/ 2656 w 10000"/>
              <a:gd name="connsiteY14" fmla="*/ 1606 h 10881"/>
              <a:gd name="connsiteX15" fmla="*/ 3041 w 10000"/>
              <a:gd name="connsiteY15" fmla="*/ 1290 h 10881"/>
              <a:gd name="connsiteX16" fmla="*/ 3041 w 10000"/>
              <a:gd name="connsiteY16" fmla="*/ 1094 h 10881"/>
              <a:gd name="connsiteX17" fmla="*/ 3449 w 10000"/>
              <a:gd name="connsiteY17" fmla="*/ 846 h 10881"/>
              <a:gd name="connsiteX18" fmla="*/ 4193 w 10000"/>
              <a:gd name="connsiteY18" fmla="*/ 786 h 10881"/>
              <a:gd name="connsiteX19" fmla="*/ 5051 w 10000"/>
              <a:gd name="connsiteY19" fmla="*/ 786 h 10881"/>
              <a:gd name="connsiteX20" fmla="*/ 5744 w 10000"/>
              <a:gd name="connsiteY20" fmla="*/ 403 h 10881"/>
              <a:gd name="connsiteX21" fmla="*/ 5620 w 10000"/>
              <a:gd name="connsiteY21" fmla="*/ 0 h 10881"/>
              <a:gd name="connsiteX22" fmla="*/ 5744 w 10000"/>
              <a:gd name="connsiteY22" fmla="*/ 0 h 10881"/>
              <a:gd name="connsiteX23" fmla="*/ 5968 w 10000"/>
              <a:gd name="connsiteY23" fmla="*/ 68 h 10881"/>
              <a:gd name="connsiteX24" fmla="*/ 6315 w 10000"/>
              <a:gd name="connsiteY24" fmla="*/ 403 h 10881"/>
              <a:gd name="connsiteX25" fmla="*/ 7829 w 10000"/>
              <a:gd name="connsiteY25" fmla="*/ 1290 h 10881"/>
              <a:gd name="connsiteX26" fmla="*/ 8053 w 10000"/>
              <a:gd name="connsiteY26" fmla="*/ 1094 h 10881"/>
              <a:gd name="connsiteX27" fmla="*/ 8636 w 10000"/>
              <a:gd name="connsiteY27" fmla="*/ 1367 h 10881"/>
              <a:gd name="connsiteX28" fmla="*/ 8858 w 10000"/>
              <a:gd name="connsiteY28" fmla="*/ 1648 h 10881"/>
              <a:gd name="connsiteX29" fmla="*/ 8858 w 10000"/>
              <a:gd name="connsiteY29" fmla="*/ 1853 h 10881"/>
              <a:gd name="connsiteX30" fmla="*/ 8858 w 10000"/>
              <a:gd name="connsiteY30" fmla="*/ 2194 h 10881"/>
              <a:gd name="connsiteX31" fmla="*/ 8636 w 10000"/>
              <a:gd name="connsiteY31" fmla="*/ 2408 h 10881"/>
              <a:gd name="connsiteX32" fmla="*/ 9069 w 10000"/>
              <a:gd name="connsiteY32" fmla="*/ 2681 h 10881"/>
              <a:gd name="connsiteX33" fmla="*/ 9417 w 10000"/>
              <a:gd name="connsiteY33" fmla="*/ 2937 h 10881"/>
              <a:gd name="connsiteX34" fmla="*/ 9417 w 10000"/>
              <a:gd name="connsiteY34" fmla="*/ 3159 h 10881"/>
              <a:gd name="connsiteX35" fmla="*/ 9417 w 10000"/>
              <a:gd name="connsiteY35" fmla="*/ 3502 h 10881"/>
              <a:gd name="connsiteX36" fmla="*/ 9318 w 10000"/>
              <a:gd name="connsiteY36" fmla="*/ 3903 h 10881"/>
              <a:gd name="connsiteX37" fmla="*/ 9069 w 10000"/>
              <a:gd name="connsiteY37" fmla="*/ 4048 h 10881"/>
              <a:gd name="connsiteX38" fmla="*/ 9417 w 10000"/>
              <a:gd name="connsiteY38" fmla="*/ 4245 h 10881"/>
              <a:gd name="connsiteX39" fmla="*/ 9777 w 10000"/>
              <a:gd name="connsiteY39" fmla="*/ 4594 h 10881"/>
              <a:gd name="connsiteX40" fmla="*/ 10000 w 10000"/>
              <a:gd name="connsiteY40" fmla="*/ 4934 h 10881"/>
              <a:gd name="connsiteX41" fmla="*/ 10000 w 10000"/>
              <a:gd name="connsiteY41" fmla="*/ 5064 h 10881"/>
              <a:gd name="connsiteX42" fmla="*/ 9653 w 10000"/>
              <a:gd name="connsiteY42" fmla="*/ 5132 h 10881"/>
              <a:gd name="connsiteX43" fmla="*/ 8177 w 10000"/>
              <a:gd name="connsiteY43" fmla="*/ 5132 h 10881"/>
              <a:gd name="connsiteX44" fmla="*/ 7829 w 10000"/>
              <a:gd name="connsiteY44" fmla="*/ 5132 h 10881"/>
              <a:gd name="connsiteX45" fmla="*/ 7582 w 10000"/>
              <a:gd name="connsiteY45" fmla="*/ 5269 h 10881"/>
              <a:gd name="connsiteX46" fmla="*/ 7582 w 10000"/>
              <a:gd name="connsiteY46" fmla="*/ 5551 h 10881"/>
              <a:gd name="connsiteX47" fmla="*/ 7358 w 10000"/>
              <a:gd name="connsiteY47" fmla="*/ 5756 h 10881"/>
              <a:gd name="connsiteX48" fmla="*/ 6687 w 10000"/>
              <a:gd name="connsiteY48" fmla="*/ 6099 h 10881"/>
              <a:gd name="connsiteX49" fmla="*/ 6763 w 10000"/>
              <a:gd name="connsiteY49" fmla="*/ 6388 h 10881"/>
              <a:gd name="connsiteX50" fmla="*/ 6687 w 10000"/>
              <a:gd name="connsiteY50" fmla="*/ 6584 h 10881"/>
              <a:gd name="connsiteX51" fmla="*/ 6663 w 10000"/>
              <a:gd name="connsiteY51" fmla="*/ 6598 h 10881"/>
              <a:gd name="connsiteX52" fmla="*/ 6439 w 10000"/>
              <a:gd name="connsiteY52" fmla="*/ 6711 h 10881"/>
              <a:gd name="connsiteX53" fmla="*/ 75 w 10000"/>
              <a:gd name="connsiteY53" fmla="*/ 3895 h 10881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2656 w 10000"/>
              <a:gd name="connsiteY5" fmla="*/ 10000 h 10000"/>
              <a:gd name="connsiteX6" fmla="*/ 0 w 10000"/>
              <a:gd name="connsiteY6" fmla="*/ 3843 h 10000"/>
              <a:gd name="connsiteX7" fmla="*/ 224 w 10000"/>
              <a:gd name="connsiteY7" fmla="*/ 3629 h 10000"/>
              <a:gd name="connsiteX8" fmla="*/ 671 w 10000"/>
              <a:gd name="connsiteY8" fmla="*/ 3287 h 10000"/>
              <a:gd name="connsiteX9" fmla="*/ 1143 w 10000"/>
              <a:gd name="connsiteY9" fmla="*/ 3083 h 10000"/>
              <a:gd name="connsiteX10" fmla="*/ 894 w 10000"/>
              <a:gd name="connsiteY10" fmla="*/ 2494 h 10000"/>
              <a:gd name="connsiteX11" fmla="*/ 1775 w 10000"/>
              <a:gd name="connsiteY11" fmla="*/ 1921 h 10000"/>
              <a:gd name="connsiteX12" fmla="*/ 1961 w 10000"/>
              <a:gd name="connsiteY12" fmla="*/ 1683 h 10000"/>
              <a:gd name="connsiteX13" fmla="*/ 2656 w 10000"/>
              <a:gd name="connsiteY13" fmla="*/ 1606 h 10000"/>
              <a:gd name="connsiteX14" fmla="*/ 3041 w 10000"/>
              <a:gd name="connsiteY14" fmla="*/ 1290 h 10000"/>
              <a:gd name="connsiteX15" fmla="*/ 3041 w 10000"/>
              <a:gd name="connsiteY15" fmla="*/ 1094 h 10000"/>
              <a:gd name="connsiteX16" fmla="*/ 3449 w 10000"/>
              <a:gd name="connsiteY16" fmla="*/ 846 h 10000"/>
              <a:gd name="connsiteX17" fmla="*/ 4193 w 10000"/>
              <a:gd name="connsiteY17" fmla="*/ 786 h 10000"/>
              <a:gd name="connsiteX18" fmla="*/ 5051 w 10000"/>
              <a:gd name="connsiteY18" fmla="*/ 786 h 10000"/>
              <a:gd name="connsiteX19" fmla="*/ 5744 w 10000"/>
              <a:gd name="connsiteY19" fmla="*/ 403 h 10000"/>
              <a:gd name="connsiteX20" fmla="*/ 5620 w 10000"/>
              <a:gd name="connsiteY20" fmla="*/ 0 h 10000"/>
              <a:gd name="connsiteX21" fmla="*/ 5744 w 10000"/>
              <a:gd name="connsiteY21" fmla="*/ 0 h 10000"/>
              <a:gd name="connsiteX22" fmla="*/ 5968 w 10000"/>
              <a:gd name="connsiteY22" fmla="*/ 68 h 10000"/>
              <a:gd name="connsiteX23" fmla="*/ 6315 w 10000"/>
              <a:gd name="connsiteY23" fmla="*/ 403 h 10000"/>
              <a:gd name="connsiteX24" fmla="*/ 7829 w 10000"/>
              <a:gd name="connsiteY24" fmla="*/ 1290 h 10000"/>
              <a:gd name="connsiteX25" fmla="*/ 8053 w 10000"/>
              <a:gd name="connsiteY25" fmla="*/ 1094 h 10000"/>
              <a:gd name="connsiteX26" fmla="*/ 8636 w 10000"/>
              <a:gd name="connsiteY26" fmla="*/ 1367 h 10000"/>
              <a:gd name="connsiteX27" fmla="*/ 8858 w 10000"/>
              <a:gd name="connsiteY27" fmla="*/ 1648 h 10000"/>
              <a:gd name="connsiteX28" fmla="*/ 8858 w 10000"/>
              <a:gd name="connsiteY28" fmla="*/ 1853 h 10000"/>
              <a:gd name="connsiteX29" fmla="*/ 8858 w 10000"/>
              <a:gd name="connsiteY29" fmla="*/ 2194 h 10000"/>
              <a:gd name="connsiteX30" fmla="*/ 8636 w 10000"/>
              <a:gd name="connsiteY30" fmla="*/ 2408 h 10000"/>
              <a:gd name="connsiteX31" fmla="*/ 9069 w 10000"/>
              <a:gd name="connsiteY31" fmla="*/ 2681 h 10000"/>
              <a:gd name="connsiteX32" fmla="*/ 9417 w 10000"/>
              <a:gd name="connsiteY32" fmla="*/ 2937 h 10000"/>
              <a:gd name="connsiteX33" fmla="*/ 9417 w 10000"/>
              <a:gd name="connsiteY33" fmla="*/ 3159 h 10000"/>
              <a:gd name="connsiteX34" fmla="*/ 9417 w 10000"/>
              <a:gd name="connsiteY34" fmla="*/ 3502 h 10000"/>
              <a:gd name="connsiteX35" fmla="*/ 9318 w 10000"/>
              <a:gd name="connsiteY35" fmla="*/ 3903 h 10000"/>
              <a:gd name="connsiteX36" fmla="*/ 9069 w 10000"/>
              <a:gd name="connsiteY36" fmla="*/ 4048 h 10000"/>
              <a:gd name="connsiteX37" fmla="*/ 9417 w 10000"/>
              <a:gd name="connsiteY37" fmla="*/ 4245 h 10000"/>
              <a:gd name="connsiteX38" fmla="*/ 9777 w 10000"/>
              <a:gd name="connsiteY38" fmla="*/ 4594 h 10000"/>
              <a:gd name="connsiteX39" fmla="*/ 10000 w 10000"/>
              <a:gd name="connsiteY39" fmla="*/ 4934 h 10000"/>
              <a:gd name="connsiteX40" fmla="*/ 10000 w 10000"/>
              <a:gd name="connsiteY40" fmla="*/ 5064 h 10000"/>
              <a:gd name="connsiteX41" fmla="*/ 9653 w 10000"/>
              <a:gd name="connsiteY41" fmla="*/ 5132 h 10000"/>
              <a:gd name="connsiteX42" fmla="*/ 8177 w 10000"/>
              <a:gd name="connsiteY42" fmla="*/ 5132 h 10000"/>
              <a:gd name="connsiteX43" fmla="*/ 7829 w 10000"/>
              <a:gd name="connsiteY43" fmla="*/ 5132 h 10000"/>
              <a:gd name="connsiteX44" fmla="*/ 7582 w 10000"/>
              <a:gd name="connsiteY44" fmla="*/ 5269 h 10000"/>
              <a:gd name="connsiteX45" fmla="*/ 7582 w 10000"/>
              <a:gd name="connsiteY45" fmla="*/ 5551 h 10000"/>
              <a:gd name="connsiteX46" fmla="*/ 7358 w 10000"/>
              <a:gd name="connsiteY46" fmla="*/ 5756 h 10000"/>
              <a:gd name="connsiteX47" fmla="*/ 6687 w 10000"/>
              <a:gd name="connsiteY47" fmla="*/ 6099 h 10000"/>
              <a:gd name="connsiteX48" fmla="*/ 6763 w 10000"/>
              <a:gd name="connsiteY48" fmla="*/ 6388 h 10000"/>
              <a:gd name="connsiteX49" fmla="*/ 6687 w 10000"/>
              <a:gd name="connsiteY49" fmla="*/ 6584 h 10000"/>
              <a:gd name="connsiteX50" fmla="*/ 6663 w 10000"/>
              <a:gd name="connsiteY50" fmla="*/ 6598 h 10000"/>
              <a:gd name="connsiteX51" fmla="*/ 6439 w 10000"/>
              <a:gd name="connsiteY51" fmla="*/ 6711 h 10000"/>
              <a:gd name="connsiteX52" fmla="*/ 75 w 10000"/>
              <a:gd name="connsiteY52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2656 w 10000"/>
              <a:gd name="connsiteY4" fmla="*/ 10000 h 10000"/>
              <a:gd name="connsiteX5" fmla="*/ 0 w 10000"/>
              <a:gd name="connsiteY5" fmla="*/ 3843 h 10000"/>
              <a:gd name="connsiteX6" fmla="*/ 224 w 10000"/>
              <a:gd name="connsiteY6" fmla="*/ 3629 h 10000"/>
              <a:gd name="connsiteX7" fmla="*/ 671 w 10000"/>
              <a:gd name="connsiteY7" fmla="*/ 3287 h 10000"/>
              <a:gd name="connsiteX8" fmla="*/ 1143 w 10000"/>
              <a:gd name="connsiteY8" fmla="*/ 3083 h 10000"/>
              <a:gd name="connsiteX9" fmla="*/ 894 w 10000"/>
              <a:gd name="connsiteY9" fmla="*/ 2494 h 10000"/>
              <a:gd name="connsiteX10" fmla="*/ 1775 w 10000"/>
              <a:gd name="connsiteY10" fmla="*/ 1921 h 10000"/>
              <a:gd name="connsiteX11" fmla="*/ 1961 w 10000"/>
              <a:gd name="connsiteY11" fmla="*/ 1683 h 10000"/>
              <a:gd name="connsiteX12" fmla="*/ 2656 w 10000"/>
              <a:gd name="connsiteY12" fmla="*/ 1606 h 10000"/>
              <a:gd name="connsiteX13" fmla="*/ 3041 w 10000"/>
              <a:gd name="connsiteY13" fmla="*/ 1290 h 10000"/>
              <a:gd name="connsiteX14" fmla="*/ 3041 w 10000"/>
              <a:gd name="connsiteY14" fmla="*/ 1094 h 10000"/>
              <a:gd name="connsiteX15" fmla="*/ 3449 w 10000"/>
              <a:gd name="connsiteY15" fmla="*/ 846 h 10000"/>
              <a:gd name="connsiteX16" fmla="*/ 4193 w 10000"/>
              <a:gd name="connsiteY16" fmla="*/ 786 h 10000"/>
              <a:gd name="connsiteX17" fmla="*/ 5051 w 10000"/>
              <a:gd name="connsiteY17" fmla="*/ 786 h 10000"/>
              <a:gd name="connsiteX18" fmla="*/ 5744 w 10000"/>
              <a:gd name="connsiteY18" fmla="*/ 403 h 10000"/>
              <a:gd name="connsiteX19" fmla="*/ 5620 w 10000"/>
              <a:gd name="connsiteY19" fmla="*/ 0 h 10000"/>
              <a:gd name="connsiteX20" fmla="*/ 5744 w 10000"/>
              <a:gd name="connsiteY20" fmla="*/ 0 h 10000"/>
              <a:gd name="connsiteX21" fmla="*/ 5968 w 10000"/>
              <a:gd name="connsiteY21" fmla="*/ 68 h 10000"/>
              <a:gd name="connsiteX22" fmla="*/ 6315 w 10000"/>
              <a:gd name="connsiteY22" fmla="*/ 403 h 10000"/>
              <a:gd name="connsiteX23" fmla="*/ 7829 w 10000"/>
              <a:gd name="connsiteY23" fmla="*/ 1290 h 10000"/>
              <a:gd name="connsiteX24" fmla="*/ 8053 w 10000"/>
              <a:gd name="connsiteY24" fmla="*/ 1094 h 10000"/>
              <a:gd name="connsiteX25" fmla="*/ 8636 w 10000"/>
              <a:gd name="connsiteY25" fmla="*/ 1367 h 10000"/>
              <a:gd name="connsiteX26" fmla="*/ 8858 w 10000"/>
              <a:gd name="connsiteY26" fmla="*/ 1648 h 10000"/>
              <a:gd name="connsiteX27" fmla="*/ 8858 w 10000"/>
              <a:gd name="connsiteY27" fmla="*/ 1853 h 10000"/>
              <a:gd name="connsiteX28" fmla="*/ 8858 w 10000"/>
              <a:gd name="connsiteY28" fmla="*/ 2194 h 10000"/>
              <a:gd name="connsiteX29" fmla="*/ 8636 w 10000"/>
              <a:gd name="connsiteY29" fmla="*/ 2408 h 10000"/>
              <a:gd name="connsiteX30" fmla="*/ 9069 w 10000"/>
              <a:gd name="connsiteY30" fmla="*/ 2681 h 10000"/>
              <a:gd name="connsiteX31" fmla="*/ 9417 w 10000"/>
              <a:gd name="connsiteY31" fmla="*/ 2937 h 10000"/>
              <a:gd name="connsiteX32" fmla="*/ 9417 w 10000"/>
              <a:gd name="connsiteY32" fmla="*/ 3159 h 10000"/>
              <a:gd name="connsiteX33" fmla="*/ 9417 w 10000"/>
              <a:gd name="connsiteY33" fmla="*/ 3502 h 10000"/>
              <a:gd name="connsiteX34" fmla="*/ 9318 w 10000"/>
              <a:gd name="connsiteY34" fmla="*/ 3903 h 10000"/>
              <a:gd name="connsiteX35" fmla="*/ 9069 w 10000"/>
              <a:gd name="connsiteY35" fmla="*/ 4048 h 10000"/>
              <a:gd name="connsiteX36" fmla="*/ 9417 w 10000"/>
              <a:gd name="connsiteY36" fmla="*/ 4245 h 10000"/>
              <a:gd name="connsiteX37" fmla="*/ 9777 w 10000"/>
              <a:gd name="connsiteY37" fmla="*/ 4594 h 10000"/>
              <a:gd name="connsiteX38" fmla="*/ 10000 w 10000"/>
              <a:gd name="connsiteY38" fmla="*/ 4934 h 10000"/>
              <a:gd name="connsiteX39" fmla="*/ 10000 w 10000"/>
              <a:gd name="connsiteY39" fmla="*/ 5064 h 10000"/>
              <a:gd name="connsiteX40" fmla="*/ 9653 w 10000"/>
              <a:gd name="connsiteY40" fmla="*/ 5132 h 10000"/>
              <a:gd name="connsiteX41" fmla="*/ 8177 w 10000"/>
              <a:gd name="connsiteY41" fmla="*/ 5132 h 10000"/>
              <a:gd name="connsiteX42" fmla="*/ 7829 w 10000"/>
              <a:gd name="connsiteY42" fmla="*/ 5132 h 10000"/>
              <a:gd name="connsiteX43" fmla="*/ 7582 w 10000"/>
              <a:gd name="connsiteY43" fmla="*/ 5269 h 10000"/>
              <a:gd name="connsiteX44" fmla="*/ 7582 w 10000"/>
              <a:gd name="connsiteY44" fmla="*/ 5551 h 10000"/>
              <a:gd name="connsiteX45" fmla="*/ 7358 w 10000"/>
              <a:gd name="connsiteY45" fmla="*/ 5756 h 10000"/>
              <a:gd name="connsiteX46" fmla="*/ 6687 w 10000"/>
              <a:gd name="connsiteY46" fmla="*/ 6099 h 10000"/>
              <a:gd name="connsiteX47" fmla="*/ 6763 w 10000"/>
              <a:gd name="connsiteY47" fmla="*/ 6388 h 10000"/>
              <a:gd name="connsiteX48" fmla="*/ 6687 w 10000"/>
              <a:gd name="connsiteY48" fmla="*/ 6584 h 10000"/>
              <a:gd name="connsiteX49" fmla="*/ 6663 w 10000"/>
              <a:gd name="connsiteY49" fmla="*/ 6598 h 10000"/>
              <a:gd name="connsiteX50" fmla="*/ 6439 w 10000"/>
              <a:gd name="connsiteY50" fmla="*/ 6711 h 10000"/>
              <a:gd name="connsiteX51" fmla="*/ 75 w 10000"/>
              <a:gd name="connsiteY51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2656 w 10000"/>
              <a:gd name="connsiteY3" fmla="*/ 10000 h 10000"/>
              <a:gd name="connsiteX4" fmla="*/ 0 w 10000"/>
              <a:gd name="connsiteY4" fmla="*/ 3843 h 10000"/>
              <a:gd name="connsiteX5" fmla="*/ 224 w 10000"/>
              <a:gd name="connsiteY5" fmla="*/ 3629 h 10000"/>
              <a:gd name="connsiteX6" fmla="*/ 671 w 10000"/>
              <a:gd name="connsiteY6" fmla="*/ 3287 h 10000"/>
              <a:gd name="connsiteX7" fmla="*/ 1143 w 10000"/>
              <a:gd name="connsiteY7" fmla="*/ 3083 h 10000"/>
              <a:gd name="connsiteX8" fmla="*/ 894 w 10000"/>
              <a:gd name="connsiteY8" fmla="*/ 2494 h 10000"/>
              <a:gd name="connsiteX9" fmla="*/ 1775 w 10000"/>
              <a:gd name="connsiteY9" fmla="*/ 1921 h 10000"/>
              <a:gd name="connsiteX10" fmla="*/ 1961 w 10000"/>
              <a:gd name="connsiteY10" fmla="*/ 1683 h 10000"/>
              <a:gd name="connsiteX11" fmla="*/ 2656 w 10000"/>
              <a:gd name="connsiteY11" fmla="*/ 1606 h 10000"/>
              <a:gd name="connsiteX12" fmla="*/ 3041 w 10000"/>
              <a:gd name="connsiteY12" fmla="*/ 1290 h 10000"/>
              <a:gd name="connsiteX13" fmla="*/ 3041 w 10000"/>
              <a:gd name="connsiteY13" fmla="*/ 1094 h 10000"/>
              <a:gd name="connsiteX14" fmla="*/ 3449 w 10000"/>
              <a:gd name="connsiteY14" fmla="*/ 846 h 10000"/>
              <a:gd name="connsiteX15" fmla="*/ 4193 w 10000"/>
              <a:gd name="connsiteY15" fmla="*/ 786 h 10000"/>
              <a:gd name="connsiteX16" fmla="*/ 5051 w 10000"/>
              <a:gd name="connsiteY16" fmla="*/ 786 h 10000"/>
              <a:gd name="connsiteX17" fmla="*/ 5744 w 10000"/>
              <a:gd name="connsiteY17" fmla="*/ 403 h 10000"/>
              <a:gd name="connsiteX18" fmla="*/ 5620 w 10000"/>
              <a:gd name="connsiteY18" fmla="*/ 0 h 10000"/>
              <a:gd name="connsiteX19" fmla="*/ 5744 w 10000"/>
              <a:gd name="connsiteY19" fmla="*/ 0 h 10000"/>
              <a:gd name="connsiteX20" fmla="*/ 5968 w 10000"/>
              <a:gd name="connsiteY20" fmla="*/ 68 h 10000"/>
              <a:gd name="connsiteX21" fmla="*/ 6315 w 10000"/>
              <a:gd name="connsiteY21" fmla="*/ 403 h 10000"/>
              <a:gd name="connsiteX22" fmla="*/ 7829 w 10000"/>
              <a:gd name="connsiteY22" fmla="*/ 1290 h 10000"/>
              <a:gd name="connsiteX23" fmla="*/ 8053 w 10000"/>
              <a:gd name="connsiteY23" fmla="*/ 1094 h 10000"/>
              <a:gd name="connsiteX24" fmla="*/ 8636 w 10000"/>
              <a:gd name="connsiteY24" fmla="*/ 1367 h 10000"/>
              <a:gd name="connsiteX25" fmla="*/ 8858 w 10000"/>
              <a:gd name="connsiteY25" fmla="*/ 1648 h 10000"/>
              <a:gd name="connsiteX26" fmla="*/ 8858 w 10000"/>
              <a:gd name="connsiteY26" fmla="*/ 1853 h 10000"/>
              <a:gd name="connsiteX27" fmla="*/ 8858 w 10000"/>
              <a:gd name="connsiteY27" fmla="*/ 2194 h 10000"/>
              <a:gd name="connsiteX28" fmla="*/ 8636 w 10000"/>
              <a:gd name="connsiteY28" fmla="*/ 2408 h 10000"/>
              <a:gd name="connsiteX29" fmla="*/ 9069 w 10000"/>
              <a:gd name="connsiteY29" fmla="*/ 2681 h 10000"/>
              <a:gd name="connsiteX30" fmla="*/ 9417 w 10000"/>
              <a:gd name="connsiteY30" fmla="*/ 2937 h 10000"/>
              <a:gd name="connsiteX31" fmla="*/ 9417 w 10000"/>
              <a:gd name="connsiteY31" fmla="*/ 3159 h 10000"/>
              <a:gd name="connsiteX32" fmla="*/ 9417 w 10000"/>
              <a:gd name="connsiteY32" fmla="*/ 3502 h 10000"/>
              <a:gd name="connsiteX33" fmla="*/ 9318 w 10000"/>
              <a:gd name="connsiteY33" fmla="*/ 3903 h 10000"/>
              <a:gd name="connsiteX34" fmla="*/ 9069 w 10000"/>
              <a:gd name="connsiteY34" fmla="*/ 4048 h 10000"/>
              <a:gd name="connsiteX35" fmla="*/ 9417 w 10000"/>
              <a:gd name="connsiteY35" fmla="*/ 4245 h 10000"/>
              <a:gd name="connsiteX36" fmla="*/ 9777 w 10000"/>
              <a:gd name="connsiteY36" fmla="*/ 4594 h 10000"/>
              <a:gd name="connsiteX37" fmla="*/ 10000 w 10000"/>
              <a:gd name="connsiteY37" fmla="*/ 4934 h 10000"/>
              <a:gd name="connsiteX38" fmla="*/ 10000 w 10000"/>
              <a:gd name="connsiteY38" fmla="*/ 5064 h 10000"/>
              <a:gd name="connsiteX39" fmla="*/ 9653 w 10000"/>
              <a:gd name="connsiteY39" fmla="*/ 5132 h 10000"/>
              <a:gd name="connsiteX40" fmla="*/ 8177 w 10000"/>
              <a:gd name="connsiteY40" fmla="*/ 5132 h 10000"/>
              <a:gd name="connsiteX41" fmla="*/ 7829 w 10000"/>
              <a:gd name="connsiteY41" fmla="*/ 5132 h 10000"/>
              <a:gd name="connsiteX42" fmla="*/ 7582 w 10000"/>
              <a:gd name="connsiteY42" fmla="*/ 5269 h 10000"/>
              <a:gd name="connsiteX43" fmla="*/ 7582 w 10000"/>
              <a:gd name="connsiteY43" fmla="*/ 5551 h 10000"/>
              <a:gd name="connsiteX44" fmla="*/ 7358 w 10000"/>
              <a:gd name="connsiteY44" fmla="*/ 5756 h 10000"/>
              <a:gd name="connsiteX45" fmla="*/ 6687 w 10000"/>
              <a:gd name="connsiteY45" fmla="*/ 6099 h 10000"/>
              <a:gd name="connsiteX46" fmla="*/ 6763 w 10000"/>
              <a:gd name="connsiteY46" fmla="*/ 6388 h 10000"/>
              <a:gd name="connsiteX47" fmla="*/ 6687 w 10000"/>
              <a:gd name="connsiteY47" fmla="*/ 6584 h 10000"/>
              <a:gd name="connsiteX48" fmla="*/ 6663 w 10000"/>
              <a:gd name="connsiteY48" fmla="*/ 6598 h 10000"/>
              <a:gd name="connsiteX49" fmla="*/ 6439 w 10000"/>
              <a:gd name="connsiteY49" fmla="*/ 6711 h 10000"/>
              <a:gd name="connsiteX50" fmla="*/ 75 w 10000"/>
              <a:gd name="connsiteY50" fmla="*/ 3895 h 10000"/>
              <a:gd name="connsiteX0" fmla="*/ 6763 w 10000"/>
              <a:gd name="connsiteY0" fmla="*/ 7404 h 10706"/>
              <a:gd name="connsiteX1" fmla="*/ 5968 w 10000"/>
              <a:gd name="connsiteY1" fmla="*/ 8080 h 10706"/>
              <a:gd name="connsiteX2" fmla="*/ 2656 w 10000"/>
              <a:gd name="connsiteY2" fmla="*/ 10000 h 10706"/>
              <a:gd name="connsiteX3" fmla="*/ 0 w 10000"/>
              <a:gd name="connsiteY3" fmla="*/ 3843 h 10706"/>
              <a:gd name="connsiteX4" fmla="*/ 224 w 10000"/>
              <a:gd name="connsiteY4" fmla="*/ 3629 h 10706"/>
              <a:gd name="connsiteX5" fmla="*/ 671 w 10000"/>
              <a:gd name="connsiteY5" fmla="*/ 3287 h 10706"/>
              <a:gd name="connsiteX6" fmla="*/ 1143 w 10000"/>
              <a:gd name="connsiteY6" fmla="*/ 3083 h 10706"/>
              <a:gd name="connsiteX7" fmla="*/ 894 w 10000"/>
              <a:gd name="connsiteY7" fmla="*/ 2494 h 10706"/>
              <a:gd name="connsiteX8" fmla="*/ 1775 w 10000"/>
              <a:gd name="connsiteY8" fmla="*/ 1921 h 10706"/>
              <a:gd name="connsiteX9" fmla="*/ 1961 w 10000"/>
              <a:gd name="connsiteY9" fmla="*/ 1683 h 10706"/>
              <a:gd name="connsiteX10" fmla="*/ 2656 w 10000"/>
              <a:gd name="connsiteY10" fmla="*/ 1606 h 10706"/>
              <a:gd name="connsiteX11" fmla="*/ 3041 w 10000"/>
              <a:gd name="connsiteY11" fmla="*/ 1290 h 10706"/>
              <a:gd name="connsiteX12" fmla="*/ 3041 w 10000"/>
              <a:gd name="connsiteY12" fmla="*/ 1094 h 10706"/>
              <a:gd name="connsiteX13" fmla="*/ 3449 w 10000"/>
              <a:gd name="connsiteY13" fmla="*/ 846 h 10706"/>
              <a:gd name="connsiteX14" fmla="*/ 4193 w 10000"/>
              <a:gd name="connsiteY14" fmla="*/ 786 h 10706"/>
              <a:gd name="connsiteX15" fmla="*/ 5051 w 10000"/>
              <a:gd name="connsiteY15" fmla="*/ 786 h 10706"/>
              <a:gd name="connsiteX16" fmla="*/ 5744 w 10000"/>
              <a:gd name="connsiteY16" fmla="*/ 403 h 10706"/>
              <a:gd name="connsiteX17" fmla="*/ 5620 w 10000"/>
              <a:gd name="connsiteY17" fmla="*/ 0 h 10706"/>
              <a:gd name="connsiteX18" fmla="*/ 5744 w 10000"/>
              <a:gd name="connsiteY18" fmla="*/ 0 h 10706"/>
              <a:gd name="connsiteX19" fmla="*/ 5968 w 10000"/>
              <a:gd name="connsiteY19" fmla="*/ 68 h 10706"/>
              <a:gd name="connsiteX20" fmla="*/ 6315 w 10000"/>
              <a:gd name="connsiteY20" fmla="*/ 403 h 10706"/>
              <a:gd name="connsiteX21" fmla="*/ 7829 w 10000"/>
              <a:gd name="connsiteY21" fmla="*/ 1290 h 10706"/>
              <a:gd name="connsiteX22" fmla="*/ 8053 w 10000"/>
              <a:gd name="connsiteY22" fmla="*/ 1094 h 10706"/>
              <a:gd name="connsiteX23" fmla="*/ 8636 w 10000"/>
              <a:gd name="connsiteY23" fmla="*/ 1367 h 10706"/>
              <a:gd name="connsiteX24" fmla="*/ 8858 w 10000"/>
              <a:gd name="connsiteY24" fmla="*/ 1648 h 10706"/>
              <a:gd name="connsiteX25" fmla="*/ 8858 w 10000"/>
              <a:gd name="connsiteY25" fmla="*/ 1853 h 10706"/>
              <a:gd name="connsiteX26" fmla="*/ 8858 w 10000"/>
              <a:gd name="connsiteY26" fmla="*/ 2194 h 10706"/>
              <a:gd name="connsiteX27" fmla="*/ 8636 w 10000"/>
              <a:gd name="connsiteY27" fmla="*/ 2408 h 10706"/>
              <a:gd name="connsiteX28" fmla="*/ 9069 w 10000"/>
              <a:gd name="connsiteY28" fmla="*/ 2681 h 10706"/>
              <a:gd name="connsiteX29" fmla="*/ 9417 w 10000"/>
              <a:gd name="connsiteY29" fmla="*/ 2937 h 10706"/>
              <a:gd name="connsiteX30" fmla="*/ 9417 w 10000"/>
              <a:gd name="connsiteY30" fmla="*/ 3159 h 10706"/>
              <a:gd name="connsiteX31" fmla="*/ 9417 w 10000"/>
              <a:gd name="connsiteY31" fmla="*/ 3502 h 10706"/>
              <a:gd name="connsiteX32" fmla="*/ 9318 w 10000"/>
              <a:gd name="connsiteY32" fmla="*/ 3903 h 10706"/>
              <a:gd name="connsiteX33" fmla="*/ 9069 w 10000"/>
              <a:gd name="connsiteY33" fmla="*/ 4048 h 10706"/>
              <a:gd name="connsiteX34" fmla="*/ 9417 w 10000"/>
              <a:gd name="connsiteY34" fmla="*/ 4245 h 10706"/>
              <a:gd name="connsiteX35" fmla="*/ 9777 w 10000"/>
              <a:gd name="connsiteY35" fmla="*/ 4594 h 10706"/>
              <a:gd name="connsiteX36" fmla="*/ 10000 w 10000"/>
              <a:gd name="connsiteY36" fmla="*/ 4934 h 10706"/>
              <a:gd name="connsiteX37" fmla="*/ 10000 w 10000"/>
              <a:gd name="connsiteY37" fmla="*/ 5064 h 10706"/>
              <a:gd name="connsiteX38" fmla="*/ 9653 w 10000"/>
              <a:gd name="connsiteY38" fmla="*/ 5132 h 10706"/>
              <a:gd name="connsiteX39" fmla="*/ 8177 w 10000"/>
              <a:gd name="connsiteY39" fmla="*/ 5132 h 10706"/>
              <a:gd name="connsiteX40" fmla="*/ 7829 w 10000"/>
              <a:gd name="connsiteY40" fmla="*/ 5132 h 10706"/>
              <a:gd name="connsiteX41" fmla="*/ 7582 w 10000"/>
              <a:gd name="connsiteY41" fmla="*/ 5269 h 10706"/>
              <a:gd name="connsiteX42" fmla="*/ 7582 w 10000"/>
              <a:gd name="connsiteY42" fmla="*/ 5551 h 10706"/>
              <a:gd name="connsiteX43" fmla="*/ 7358 w 10000"/>
              <a:gd name="connsiteY43" fmla="*/ 5756 h 10706"/>
              <a:gd name="connsiteX44" fmla="*/ 6687 w 10000"/>
              <a:gd name="connsiteY44" fmla="*/ 6099 h 10706"/>
              <a:gd name="connsiteX45" fmla="*/ 6763 w 10000"/>
              <a:gd name="connsiteY45" fmla="*/ 6388 h 10706"/>
              <a:gd name="connsiteX46" fmla="*/ 6687 w 10000"/>
              <a:gd name="connsiteY46" fmla="*/ 6584 h 10706"/>
              <a:gd name="connsiteX47" fmla="*/ 6663 w 10000"/>
              <a:gd name="connsiteY47" fmla="*/ 6598 h 10706"/>
              <a:gd name="connsiteX48" fmla="*/ 6439 w 10000"/>
              <a:gd name="connsiteY48" fmla="*/ 6711 h 10706"/>
              <a:gd name="connsiteX49" fmla="*/ 75 w 10000"/>
              <a:gd name="connsiteY49" fmla="*/ 3895 h 10706"/>
              <a:gd name="connsiteX0" fmla="*/ 6763 w 10000"/>
              <a:gd name="connsiteY0" fmla="*/ 7404 h 10593"/>
              <a:gd name="connsiteX1" fmla="*/ 2656 w 10000"/>
              <a:gd name="connsiteY1" fmla="*/ 10000 h 10593"/>
              <a:gd name="connsiteX2" fmla="*/ 0 w 10000"/>
              <a:gd name="connsiteY2" fmla="*/ 3843 h 10593"/>
              <a:gd name="connsiteX3" fmla="*/ 224 w 10000"/>
              <a:gd name="connsiteY3" fmla="*/ 3629 h 10593"/>
              <a:gd name="connsiteX4" fmla="*/ 671 w 10000"/>
              <a:gd name="connsiteY4" fmla="*/ 3287 h 10593"/>
              <a:gd name="connsiteX5" fmla="*/ 1143 w 10000"/>
              <a:gd name="connsiteY5" fmla="*/ 3083 h 10593"/>
              <a:gd name="connsiteX6" fmla="*/ 894 w 10000"/>
              <a:gd name="connsiteY6" fmla="*/ 2494 h 10593"/>
              <a:gd name="connsiteX7" fmla="*/ 1775 w 10000"/>
              <a:gd name="connsiteY7" fmla="*/ 1921 h 10593"/>
              <a:gd name="connsiteX8" fmla="*/ 1961 w 10000"/>
              <a:gd name="connsiteY8" fmla="*/ 1683 h 10593"/>
              <a:gd name="connsiteX9" fmla="*/ 2656 w 10000"/>
              <a:gd name="connsiteY9" fmla="*/ 1606 h 10593"/>
              <a:gd name="connsiteX10" fmla="*/ 3041 w 10000"/>
              <a:gd name="connsiteY10" fmla="*/ 1290 h 10593"/>
              <a:gd name="connsiteX11" fmla="*/ 3041 w 10000"/>
              <a:gd name="connsiteY11" fmla="*/ 1094 h 10593"/>
              <a:gd name="connsiteX12" fmla="*/ 3449 w 10000"/>
              <a:gd name="connsiteY12" fmla="*/ 846 h 10593"/>
              <a:gd name="connsiteX13" fmla="*/ 4193 w 10000"/>
              <a:gd name="connsiteY13" fmla="*/ 786 h 10593"/>
              <a:gd name="connsiteX14" fmla="*/ 5051 w 10000"/>
              <a:gd name="connsiteY14" fmla="*/ 786 h 10593"/>
              <a:gd name="connsiteX15" fmla="*/ 5744 w 10000"/>
              <a:gd name="connsiteY15" fmla="*/ 403 h 10593"/>
              <a:gd name="connsiteX16" fmla="*/ 5620 w 10000"/>
              <a:gd name="connsiteY16" fmla="*/ 0 h 10593"/>
              <a:gd name="connsiteX17" fmla="*/ 5744 w 10000"/>
              <a:gd name="connsiteY17" fmla="*/ 0 h 10593"/>
              <a:gd name="connsiteX18" fmla="*/ 5968 w 10000"/>
              <a:gd name="connsiteY18" fmla="*/ 68 h 10593"/>
              <a:gd name="connsiteX19" fmla="*/ 6315 w 10000"/>
              <a:gd name="connsiteY19" fmla="*/ 403 h 10593"/>
              <a:gd name="connsiteX20" fmla="*/ 7829 w 10000"/>
              <a:gd name="connsiteY20" fmla="*/ 1290 h 10593"/>
              <a:gd name="connsiteX21" fmla="*/ 8053 w 10000"/>
              <a:gd name="connsiteY21" fmla="*/ 1094 h 10593"/>
              <a:gd name="connsiteX22" fmla="*/ 8636 w 10000"/>
              <a:gd name="connsiteY22" fmla="*/ 1367 h 10593"/>
              <a:gd name="connsiteX23" fmla="*/ 8858 w 10000"/>
              <a:gd name="connsiteY23" fmla="*/ 1648 h 10593"/>
              <a:gd name="connsiteX24" fmla="*/ 8858 w 10000"/>
              <a:gd name="connsiteY24" fmla="*/ 1853 h 10593"/>
              <a:gd name="connsiteX25" fmla="*/ 8858 w 10000"/>
              <a:gd name="connsiteY25" fmla="*/ 2194 h 10593"/>
              <a:gd name="connsiteX26" fmla="*/ 8636 w 10000"/>
              <a:gd name="connsiteY26" fmla="*/ 2408 h 10593"/>
              <a:gd name="connsiteX27" fmla="*/ 9069 w 10000"/>
              <a:gd name="connsiteY27" fmla="*/ 2681 h 10593"/>
              <a:gd name="connsiteX28" fmla="*/ 9417 w 10000"/>
              <a:gd name="connsiteY28" fmla="*/ 2937 h 10593"/>
              <a:gd name="connsiteX29" fmla="*/ 9417 w 10000"/>
              <a:gd name="connsiteY29" fmla="*/ 3159 h 10593"/>
              <a:gd name="connsiteX30" fmla="*/ 9417 w 10000"/>
              <a:gd name="connsiteY30" fmla="*/ 3502 h 10593"/>
              <a:gd name="connsiteX31" fmla="*/ 9318 w 10000"/>
              <a:gd name="connsiteY31" fmla="*/ 3903 h 10593"/>
              <a:gd name="connsiteX32" fmla="*/ 9069 w 10000"/>
              <a:gd name="connsiteY32" fmla="*/ 4048 h 10593"/>
              <a:gd name="connsiteX33" fmla="*/ 9417 w 10000"/>
              <a:gd name="connsiteY33" fmla="*/ 4245 h 10593"/>
              <a:gd name="connsiteX34" fmla="*/ 9777 w 10000"/>
              <a:gd name="connsiteY34" fmla="*/ 4594 h 10593"/>
              <a:gd name="connsiteX35" fmla="*/ 10000 w 10000"/>
              <a:gd name="connsiteY35" fmla="*/ 4934 h 10593"/>
              <a:gd name="connsiteX36" fmla="*/ 10000 w 10000"/>
              <a:gd name="connsiteY36" fmla="*/ 5064 h 10593"/>
              <a:gd name="connsiteX37" fmla="*/ 9653 w 10000"/>
              <a:gd name="connsiteY37" fmla="*/ 5132 h 10593"/>
              <a:gd name="connsiteX38" fmla="*/ 8177 w 10000"/>
              <a:gd name="connsiteY38" fmla="*/ 5132 h 10593"/>
              <a:gd name="connsiteX39" fmla="*/ 7829 w 10000"/>
              <a:gd name="connsiteY39" fmla="*/ 5132 h 10593"/>
              <a:gd name="connsiteX40" fmla="*/ 7582 w 10000"/>
              <a:gd name="connsiteY40" fmla="*/ 5269 h 10593"/>
              <a:gd name="connsiteX41" fmla="*/ 7582 w 10000"/>
              <a:gd name="connsiteY41" fmla="*/ 5551 h 10593"/>
              <a:gd name="connsiteX42" fmla="*/ 7358 w 10000"/>
              <a:gd name="connsiteY42" fmla="*/ 5756 h 10593"/>
              <a:gd name="connsiteX43" fmla="*/ 6687 w 10000"/>
              <a:gd name="connsiteY43" fmla="*/ 6099 h 10593"/>
              <a:gd name="connsiteX44" fmla="*/ 6763 w 10000"/>
              <a:gd name="connsiteY44" fmla="*/ 6388 h 10593"/>
              <a:gd name="connsiteX45" fmla="*/ 6687 w 10000"/>
              <a:gd name="connsiteY45" fmla="*/ 6584 h 10593"/>
              <a:gd name="connsiteX46" fmla="*/ 6663 w 10000"/>
              <a:gd name="connsiteY46" fmla="*/ 6598 h 10593"/>
              <a:gd name="connsiteX47" fmla="*/ 6439 w 10000"/>
              <a:gd name="connsiteY47" fmla="*/ 6711 h 10593"/>
              <a:gd name="connsiteX48" fmla="*/ 75 w 10000"/>
              <a:gd name="connsiteY48" fmla="*/ 3895 h 10593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48" fmla="*/ 2656 w 10000"/>
              <a:gd name="connsiteY48" fmla="*/ 10000 h 10000"/>
              <a:gd name="connsiteX0" fmla="*/ 75 w 10000"/>
              <a:gd name="connsiteY0" fmla="*/ 3895 h 6711"/>
              <a:gd name="connsiteX1" fmla="*/ 0 w 10000"/>
              <a:gd name="connsiteY1" fmla="*/ 3843 h 6711"/>
              <a:gd name="connsiteX2" fmla="*/ 224 w 10000"/>
              <a:gd name="connsiteY2" fmla="*/ 3629 h 6711"/>
              <a:gd name="connsiteX3" fmla="*/ 671 w 10000"/>
              <a:gd name="connsiteY3" fmla="*/ 3287 h 6711"/>
              <a:gd name="connsiteX4" fmla="*/ 1143 w 10000"/>
              <a:gd name="connsiteY4" fmla="*/ 3083 h 6711"/>
              <a:gd name="connsiteX5" fmla="*/ 894 w 10000"/>
              <a:gd name="connsiteY5" fmla="*/ 2494 h 6711"/>
              <a:gd name="connsiteX6" fmla="*/ 1775 w 10000"/>
              <a:gd name="connsiteY6" fmla="*/ 1921 h 6711"/>
              <a:gd name="connsiteX7" fmla="*/ 1961 w 10000"/>
              <a:gd name="connsiteY7" fmla="*/ 1683 h 6711"/>
              <a:gd name="connsiteX8" fmla="*/ 2656 w 10000"/>
              <a:gd name="connsiteY8" fmla="*/ 1606 h 6711"/>
              <a:gd name="connsiteX9" fmla="*/ 3041 w 10000"/>
              <a:gd name="connsiteY9" fmla="*/ 1290 h 6711"/>
              <a:gd name="connsiteX10" fmla="*/ 3041 w 10000"/>
              <a:gd name="connsiteY10" fmla="*/ 1094 h 6711"/>
              <a:gd name="connsiteX11" fmla="*/ 3449 w 10000"/>
              <a:gd name="connsiteY11" fmla="*/ 846 h 6711"/>
              <a:gd name="connsiteX12" fmla="*/ 4193 w 10000"/>
              <a:gd name="connsiteY12" fmla="*/ 786 h 6711"/>
              <a:gd name="connsiteX13" fmla="*/ 5051 w 10000"/>
              <a:gd name="connsiteY13" fmla="*/ 786 h 6711"/>
              <a:gd name="connsiteX14" fmla="*/ 5744 w 10000"/>
              <a:gd name="connsiteY14" fmla="*/ 403 h 6711"/>
              <a:gd name="connsiteX15" fmla="*/ 5620 w 10000"/>
              <a:gd name="connsiteY15" fmla="*/ 0 h 6711"/>
              <a:gd name="connsiteX16" fmla="*/ 5744 w 10000"/>
              <a:gd name="connsiteY16" fmla="*/ 0 h 6711"/>
              <a:gd name="connsiteX17" fmla="*/ 5968 w 10000"/>
              <a:gd name="connsiteY17" fmla="*/ 68 h 6711"/>
              <a:gd name="connsiteX18" fmla="*/ 6315 w 10000"/>
              <a:gd name="connsiteY18" fmla="*/ 403 h 6711"/>
              <a:gd name="connsiteX19" fmla="*/ 7829 w 10000"/>
              <a:gd name="connsiteY19" fmla="*/ 1290 h 6711"/>
              <a:gd name="connsiteX20" fmla="*/ 8053 w 10000"/>
              <a:gd name="connsiteY20" fmla="*/ 1094 h 6711"/>
              <a:gd name="connsiteX21" fmla="*/ 8636 w 10000"/>
              <a:gd name="connsiteY21" fmla="*/ 1367 h 6711"/>
              <a:gd name="connsiteX22" fmla="*/ 8858 w 10000"/>
              <a:gd name="connsiteY22" fmla="*/ 1648 h 6711"/>
              <a:gd name="connsiteX23" fmla="*/ 8858 w 10000"/>
              <a:gd name="connsiteY23" fmla="*/ 1853 h 6711"/>
              <a:gd name="connsiteX24" fmla="*/ 8858 w 10000"/>
              <a:gd name="connsiteY24" fmla="*/ 2194 h 6711"/>
              <a:gd name="connsiteX25" fmla="*/ 8636 w 10000"/>
              <a:gd name="connsiteY25" fmla="*/ 2408 h 6711"/>
              <a:gd name="connsiteX26" fmla="*/ 9069 w 10000"/>
              <a:gd name="connsiteY26" fmla="*/ 2681 h 6711"/>
              <a:gd name="connsiteX27" fmla="*/ 9417 w 10000"/>
              <a:gd name="connsiteY27" fmla="*/ 2937 h 6711"/>
              <a:gd name="connsiteX28" fmla="*/ 9417 w 10000"/>
              <a:gd name="connsiteY28" fmla="*/ 3159 h 6711"/>
              <a:gd name="connsiteX29" fmla="*/ 9417 w 10000"/>
              <a:gd name="connsiteY29" fmla="*/ 3502 h 6711"/>
              <a:gd name="connsiteX30" fmla="*/ 9318 w 10000"/>
              <a:gd name="connsiteY30" fmla="*/ 3903 h 6711"/>
              <a:gd name="connsiteX31" fmla="*/ 9069 w 10000"/>
              <a:gd name="connsiteY31" fmla="*/ 4048 h 6711"/>
              <a:gd name="connsiteX32" fmla="*/ 9417 w 10000"/>
              <a:gd name="connsiteY32" fmla="*/ 4245 h 6711"/>
              <a:gd name="connsiteX33" fmla="*/ 9777 w 10000"/>
              <a:gd name="connsiteY33" fmla="*/ 4594 h 6711"/>
              <a:gd name="connsiteX34" fmla="*/ 10000 w 10000"/>
              <a:gd name="connsiteY34" fmla="*/ 4934 h 6711"/>
              <a:gd name="connsiteX35" fmla="*/ 10000 w 10000"/>
              <a:gd name="connsiteY35" fmla="*/ 5064 h 6711"/>
              <a:gd name="connsiteX36" fmla="*/ 9653 w 10000"/>
              <a:gd name="connsiteY36" fmla="*/ 5132 h 6711"/>
              <a:gd name="connsiteX37" fmla="*/ 8177 w 10000"/>
              <a:gd name="connsiteY37" fmla="*/ 5132 h 6711"/>
              <a:gd name="connsiteX38" fmla="*/ 7829 w 10000"/>
              <a:gd name="connsiteY38" fmla="*/ 5132 h 6711"/>
              <a:gd name="connsiteX39" fmla="*/ 7582 w 10000"/>
              <a:gd name="connsiteY39" fmla="*/ 5269 h 6711"/>
              <a:gd name="connsiteX40" fmla="*/ 7582 w 10000"/>
              <a:gd name="connsiteY40" fmla="*/ 5551 h 6711"/>
              <a:gd name="connsiteX41" fmla="*/ 7358 w 10000"/>
              <a:gd name="connsiteY41" fmla="*/ 5756 h 6711"/>
              <a:gd name="connsiteX42" fmla="*/ 6687 w 10000"/>
              <a:gd name="connsiteY42" fmla="*/ 6099 h 6711"/>
              <a:gd name="connsiteX43" fmla="*/ 6763 w 10000"/>
              <a:gd name="connsiteY43" fmla="*/ 6388 h 6711"/>
              <a:gd name="connsiteX44" fmla="*/ 6687 w 10000"/>
              <a:gd name="connsiteY44" fmla="*/ 6584 h 6711"/>
              <a:gd name="connsiteX45" fmla="*/ 6663 w 10000"/>
              <a:gd name="connsiteY45" fmla="*/ 6598 h 6711"/>
              <a:gd name="connsiteX46" fmla="*/ 6439 w 10000"/>
              <a:gd name="connsiteY46" fmla="*/ 6711 h 6711"/>
              <a:gd name="connsiteX47" fmla="*/ 75 w 10000"/>
              <a:gd name="connsiteY47" fmla="*/ 3895 h 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6711">
                <a:moveTo>
                  <a:pt x="75" y="3895"/>
                </a:moveTo>
                <a:cubicBezTo>
                  <a:pt x="50" y="3878"/>
                  <a:pt x="25" y="3860"/>
                  <a:pt x="0" y="3843"/>
                </a:cubicBezTo>
                <a:lnTo>
                  <a:pt x="224" y="3629"/>
                </a:lnTo>
                <a:lnTo>
                  <a:pt x="671" y="3287"/>
                </a:lnTo>
                <a:lnTo>
                  <a:pt x="1143" y="3083"/>
                </a:lnTo>
                <a:lnTo>
                  <a:pt x="894" y="2494"/>
                </a:lnTo>
                <a:lnTo>
                  <a:pt x="1775" y="1921"/>
                </a:lnTo>
                <a:cubicBezTo>
                  <a:pt x="1838" y="1842"/>
                  <a:pt x="1899" y="1762"/>
                  <a:pt x="1961" y="1683"/>
                </a:cubicBezTo>
                <a:lnTo>
                  <a:pt x="2656" y="1606"/>
                </a:lnTo>
                <a:lnTo>
                  <a:pt x="3041" y="1290"/>
                </a:lnTo>
                <a:lnTo>
                  <a:pt x="3041" y="1094"/>
                </a:lnTo>
                <a:lnTo>
                  <a:pt x="3449" y="846"/>
                </a:lnTo>
                <a:lnTo>
                  <a:pt x="4193" y="786"/>
                </a:lnTo>
                <a:lnTo>
                  <a:pt x="5051" y="786"/>
                </a:lnTo>
                <a:lnTo>
                  <a:pt x="5744" y="403"/>
                </a:lnTo>
                <a:cubicBezTo>
                  <a:pt x="5703" y="269"/>
                  <a:pt x="5662" y="134"/>
                  <a:pt x="5620" y="0"/>
                </a:cubicBezTo>
                <a:lnTo>
                  <a:pt x="5744" y="0"/>
                </a:lnTo>
                <a:lnTo>
                  <a:pt x="5968" y="68"/>
                </a:lnTo>
                <a:lnTo>
                  <a:pt x="6315" y="403"/>
                </a:lnTo>
                <a:lnTo>
                  <a:pt x="7829" y="1290"/>
                </a:lnTo>
                <a:lnTo>
                  <a:pt x="8053" y="1094"/>
                </a:lnTo>
                <a:lnTo>
                  <a:pt x="8636" y="1367"/>
                </a:lnTo>
                <a:lnTo>
                  <a:pt x="8858" y="1648"/>
                </a:lnTo>
                <a:lnTo>
                  <a:pt x="8858" y="1853"/>
                </a:lnTo>
                <a:lnTo>
                  <a:pt x="8858" y="2194"/>
                </a:lnTo>
                <a:cubicBezTo>
                  <a:pt x="8785" y="2266"/>
                  <a:pt x="8710" y="2337"/>
                  <a:pt x="8636" y="2408"/>
                </a:cubicBezTo>
                <a:lnTo>
                  <a:pt x="9069" y="2681"/>
                </a:lnTo>
                <a:lnTo>
                  <a:pt x="9417" y="2937"/>
                </a:lnTo>
                <a:lnTo>
                  <a:pt x="9417" y="3159"/>
                </a:lnTo>
                <a:lnTo>
                  <a:pt x="9417" y="3502"/>
                </a:lnTo>
                <a:cubicBezTo>
                  <a:pt x="9384" y="3634"/>
                  <a:pt x="9351" y="3769"/>
                  <a:pt x="9318" y="3903"/>
                </a:cubicBezTo>
                <a:lnTo>
                  <a:pt x="9069" y="4048"/>
                </a:lnTo>
                <a:lnTo>
                  <a:pt x="9417" y="4245"/>
                </a:lnTo>
                <a:lnTo>
                  <a:pt x="9777" y="4594"/>
                </a:lnTo>
                <a:cubicBezTo>
                  <a:pt x="9851" y="4708"/>
                  <a:pt x="9926" y="4821"/>
                  <a:pt x="10000" y="4934"/>
                </a:cubicBezTo>
                <a:lnTo>
                  <a:pt x="10000" y="5064"/>
                </a:lnTo>
                <a:lnTo>
                  <a:pt x="9653" y="5132"/>
                </a:lnTo>
                <a:lnTo>
                  <a:pt x="8177" y="5132"/>
                </a:lnTo>
                <a:lnTo>
                  <a:pt x="7829" y="5132"/>
                </a:lnTo>
                <a:lnTo>
                  <a:pt x="7582" y="5269"/>
                </a:lnTo>
                <a:lnTo>
                  <a:pt x="7582" y="5551"/>
                </a:lnTo>
                <a:cubicBezTo>
                  <a:pt x="7506" y="5619"/>
                  <a:pt x="7433" y="5688"/>
                  <a:pt x="7358" y="5756"/>
                </a:cubicBezTo>
                <a:lnTo>
                  <a:pt x="6687" y="6099"/>
                </a:lnTo>
                <a:cubicBezTo>
                  <a:pt x="6711" y="6194"/>
                  <a:pt x="6738" y="6291"/>
                  <a:pt x="6763" y="6388"/>
                </a:cubicBezTo>
                <a:cubicBezTo>
                  <a:pt x="6738" y="6454"/>
                  <a:pt x="6711" y="6520"/>
                  <a:pt x="6687" y="6584"/>
                </a:cubicBezTo>
                <a:cubicBezTo>
                  <a:pt x="6680" y="6590"/>
                  <a:pt x="6671" y="6593"/>
                  <a:pt x="6663" y="6598"/>
                </a:cubicBezTo>
                <a:lnTo>
                  <a:pt x="6439" y="6711"/>
                </a:lnTo>
                <a:lnTo>
                  <a:pt x="75" y="3895"/>
                </a:lnTo>
                <a:close/>
              </a:path>
            </a:pathLst>
          </a:custGeom>
          <a:solidFill>
            <a:srgbClr val="008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5" name="Text Box 52"/>
          <p:cNvSpPr txBox="1">
            <a:spLocks noChangeArrowheads="1"/>
          </p:cNvSpPr>
          <p:nvPr/>
        </p:nvSpPr>
        <p:spPr bwMode="auto">
          <a:xfrm>
            <a:off x="939966" y="980951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Systempris</a:t>
            </a:r>
          </a:p>
        </p:txBody>
      </p:sp>
      <p:sp>
        <p:nvSpPr>
          <p:cNvPr id="46" name="Text Box 62"/>
          <p:cNvSpPr txBox="1">
            <a:spLocks noChangeArrowheads="1"/>
          </p:cNvSpPr>
          <p:nvPr/>
        </p:nvSpPr>
        <p:spPr bwMode="auto">
          <a:xfrm>
            <a:off x="239350" y="1836615"/>
            <a:ext cx="4574116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600" dirty="0">
                <a:solidFill>
                  <a:srgbClr val="FF0000"/>
                </a:solidFill>
                <a:latin typeface="Calibri" pitchFamily="34" charset="0"/>
              </a:rPr>
              <a:t>Senaste siffror i rött </a:t>
            </a:r>
            <a:br>
              <a:rPr lang="sv-SE" sz="1600" dirty="0">
                <a:solidFill>
                  <a:schemeClr val="tx2"/>
                </a:solidFill>
                <a:latin typeface="Calibri" pitchFamily="34" charset="0"/>
              </a:rPr>
            </a:br>
            <a:r>
              <a:rPr lang="sv-SE" sz="1600" dirty="0">
                <a:latin typeface="Calibri" pitchFamily="34" charset="0"/>
              </a:rPr>
              <a:t>genomsnitt </a:t>
            </a:r>
            <a:r>
              <a:rPr lang="sv-SE" sz="1600" dirty="0" err="1">
                <a:latin typeface="Calibri" pitchFamily="34" charset="0"/>
              </a:rPr>
              <a:t>fr</a:t>
            </a:r>
            <a:r>
              <a:rPr lang="sv-SE" sz="1600" dirty="0">
                <a:latin typeface="Calibri" pitchFamily="34" charset="0"/>
              </a:rPr>
              <a:t> 2011-11-01 i svart</a:t>
            </a:r>
          </a:p>
        </p:txBody>
      </p:sp>
      <p:sp>
        <p:nvSpPr>
          <p:cNvPr id="47" name="Text Box 52"/>
          <p:cNvSpPr txBox="1">
            <a:spLocks noChangeArrowheads="1"/>
          </p:cNvSpPr>
          <p:nvPr/>
        </p:nvSpPr>
        <p:spPr bwMode="auto">
          <a:xfrm>
            <a:off x="8400257" y="4780384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Estland</a:t>
            </a:r>
          </a:p>
        </p:txBody>
      </p:sp>
      <p:sp>
        <p:nvSpPr>
          <p:cNvPr id="48" name="Text Box 52"/>
          <p:cNvSpPr txBox="1">
            <a:spLocks noChangeArrowheads="1"/>
          </p:cNvSpPr>
          <p:nvPr/>
        </p:nvSpPr>
        <p:spPr bwMode="auto">
          <a:xfrm>
            <a:off x="1828848" y="5385819"/>
            <a:ext cx="762000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EEX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6007263-273A-C2F6-DA3F-09ABA0CB5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1738" y="1293813"/>
            <a:ext cx="746125" cy="53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CE243CBA-DC3A-5F6E-3EE1-02C7BBD2A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65638" y="3465513"/>
            <a:ext cx="747712" cy="53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Bildobjekt 63">
            <a:extLst>
              <a:ext uri="{FF2B5EF4-FFF2-40B4-BE49-F238E27FC236}">
                <a16:creationId xmlns:a16="http://schemas.microsoft.com/office/drawing/2014/main" id="{1C2FA6FF-0C24-369C-70FE-95A9C7B07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83038" y="4037013"/>
            <a:ext cx="746125" cy="53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Bildobjekt 65">
            <a:extLst>
              <a:ext uri="{FF2B5EF4-FFF2-40B4-BE49-F238E27FC236}">
                <a16:creationId xmlns:a16="http://schemas.microsoft.com/office/drawing/2014/main" id="{293E0E4E-3F10-DA9B-D1D6-AEB4B2D29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65638" y="2525713"/>
            <a:ext cx="747712" cy="53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Bildobjekt 66">
            <a:extLst>
              <a:ext uri="{FF2B5EF4-FFF2-40B4-BE49-F238E27FC236}">
                <a16:creationId xmlns:a16="http://schemas.microsoft.com/office/drawing/2014/main" id="{320742FC-C940-BB66-A680-C0129B7F3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21338" y="1230313"/>
            <a:ext cx="749300" cy="53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Bildobjekt 67">
            <a:extLst>
              <a:ext uri="{FF2B5EF4-FFF2-40B4-BE49-F238E27FC236}">
                <a16:creationId xmlns:a16="http://schemas.microsoft.com/office/drawing/2014/main" id="{31FB1EF5-9B2F-290E-07F5-9B34C62CD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30538" y="3387725"/>
            <a:ext cx="747712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Bildobjekt 68">
            <a:extLst>
              <a:ext uri="{FF2B5EF4-FFF2-40B4-BE49-F238E27FC236}">
                <a16:creationId xmlns:a16="http://schemas.microsoft.com/office/drawing/2014/main" id="{BBB0CFDD-6910-890A-207B-16B5967E0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64338" y="1665288"/>
            <a:ext cx="747712" cy="53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Bildobjekt 69">
            <a:extLst>
              <a:ext uri="{FF2B5EF4-FFF2-40B4-BE49-F238E27FC236}">
                <a16:creationId xmlns:a16="http://schemas.microsoft.com/office/drawing/2014/main" id="{523BB572-55FF-7790-8BF0-D82105BB8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02338" y="2663825"/>
            <a:ext cx="747712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Bildobjekt 70">
            <a:extLst>
              <a:ext uri="{FF2B5EF4-FFF2-40B4-BE49-F238E27FC236}">
                <a16:creationId xmlns:a16="http://schemas.microsoft.com/office/drawing/2014/main" id="{6037E430-5738-CBC5-FE22-87E5C3B24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10238" y="3897313"/>
            <a:ext cx="747712" cy="53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Bildobjekt 71">
            <a:extLst>
              <a:ext uri="{FF2B5EF4-FFF2-40B4-BE49-F238E27FC236}">
                <a16:creationId xmlns:a16="http://schemas.microsoft.com/office/drawing/2014/main" id="{FA2C1994-A128-BB58-5703-3646C50E2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329238" y="4900613"/>
            <a:ext cx="750887" cy="53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Bildobjekt 72">
            <a:extLst>
              <a:ext uri="{FF2B5EF4-FFF2-40B4-BE49-F238E27FC236}">
                <a16:creationId xmlns:a16="http://schemas.microsoft.com/office/drawing/2014/main" id="{87CBDF0E-0E6B-DBCE-2C0A-368D6505A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12138" y="2741613"/>
            <a:ext cx="747712" cy="53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Bildobjekt 73">
            <a:extLst>
              <a:ext uri="{FF2B5EF4-FFF2-40B4-BE49-F238E27FC236}">
                <a16:creationId xmlns:a16="http://schemas.microsoft.com/office/drawing/2014/main" id="{079C7F36-5646-4A41-FB77-3A1A1A35A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19438" y="4760913"/>
            <a:ext cx="747712" cy="53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Bildobjekt 74">
            <a:extLst>
              <a:ext uri="{FF2B5EF4-FFF2-40B4-BE49-F238E27FC236}">
                <a16:creationId xmlns:a16="http://schemas.microsoft.com/office/drawing/2014/main" id="{DE583403-9AD6-55BB-02AB-D9DC469F4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084638" y="5330825"/>
            <a:ext cx="750887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Bildobjekt 75">
            <a:extLst>
              <a:ext uri="{FF2B5EF4-FFF2-40B4-BE49-F238E27FC236}">
                <a16:creationId xmlns:a16="http://schemas.microsoft.com/office/drawing/2014/main" id="{7811F25B-F50D-4478-1756-EFDA6EB43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783638" y="4176713"/>
            <a:ext cx="747712" cy="53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Rubrik 95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Områdespriser på Nord Pool</a:t>
            </a:r>
            <a:br>
              <a:rPr lang="sv-SE" dirty="0"/>
            </a:br>
            <a:endParaRPr lang="sv-SE" dirty="0"/>
          </a:p>
        </p:txBody>
      </p:sp>
      <p:pic>
        <p:nvPicPr>
          <p:cNvPr id="77" name="Bildobjekt 76">
            <a:extLst>
              <a:ext uri="{FF2B5EF4-FFF2-40B4-BE49-F238E27FC236}">
                <a16:creationId xmlns:a16="http://schemas.microsoft.com/office/drawing/2014/main" id="{DDE44870-0C02-E9B9-FBFF-29839DBDF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406650" y="5319713"/>
            <a:ext cx="557213" cy="53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726190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ruta 57"/>
          <p:cNvSpPr txBox="1"/>
          <p:nvPr/>
        </p:nvSpPr>
        <p:spPr>
          <a:xfrm>
            <a:off x="4943872" y="5829540"/>
            <a:ext cx="7248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Obs! Ej aktuella priser då dessa förändras kontinuerligt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96B92BB-75EC-4364-9982-87C74DDAF411}" type="datetime1">
              <a:rPr lang="sv-SE" smtClean="0"/>
              <a:pPr>
                <a:defRPr/>
              </a:pPr>
              <a:t>2024-12-22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24</a:t>
            </a:fld>
            <a:endParaRPr lang="sv-SE" dirty="0"/>
          </a:p>
        </p:txBody>
      </p:sp>
      <p:sp>
        <p:nvSpPr>
          <p:cNvPr id="5" name="Platshållare för text 10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  <p:pic>
        <p:nvPicPr>
          <p:cNvPr id="6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1799" y="671530"/>
            <a:ext cx="5448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ihandsfigur 6"/>
          <p:cNvSpPr/>
          <p:nvPr/>
        </p:nvSpPr>
        <p:spPr>
          <a:xfrm>
            <a:off x="6530596" y="3219761"/>
            <a:ext cx="1270827" cy="1084175"/>
          </a:xfrm>
          <a:custGeom>
            <a:avLst/>
            <a:gdLst>
              <a:gd name="connsiteX0" fmla="*/ 950142 w 953120"/>
              <a:gd name="connsiteY0" fmla="*/ 265087 h 1084175"/>
              <a:gd name="connsiteX1" fmla="*/ 250194 w 953120"/>
              <a:gd name="connsiteY1" fmla="*/ 0 h 1084175"/>
              <a:gd name="connsiteX2" fmla="*/ 0 w 953120"/>
              <a:gd name="connsiteY2" fmla="*/ 688034 h 1084175"/>
              <a:gd name="connsiteX3" fmla="*/ 556980 w 953120"/>
              <a:gd name="connsiteY3" fmla="*/ 881637 h 1084175"/>
              <a:gd name="connsiteX4" fmla="*/ 583786 w 953120"/>
              <a:gd name="connsiteY4" fmla="*/ 836959 h 1084175"/>
              <a:gd name="connsiteX5" fmla="*/ 589743 w 953120"/>
              <a:gd name="connsiteY5" fmla="*/ 875680 h 1084175"/>
              <a:gd name="connsiteX6" fmla="*/ 571872 w 953120"/>
              <a:gd name="connsiteY6" fmla="*/ 911422 h 1084175"/>
              <a:gd name="connsiteX7" fmla="*/ 595700 w 953120"/>
              <a:gd name="connsiteY7" fmla="*/ 929293 h 1084175"/>
              <a:gd name="connsiteX8" fmla="*/ 607614 w 953120"/>
              <a:gd name="connsiteY8" fmla="*/ 956099 h 1084175"/>
              <a:gd name="connsiteX9" fmla="*/ 592722 w 953120"/>
              <a:gd name="connsiteY9" fmla="*/ 973970 h 1084175"/>
              <a:gd name="connsiteX10" fmla="*/ 601657 w 953120"/>
              <a:gd name="connsiteY10" fmla="*/ 1006734 h 1084175"/>
              <a:gd name="connsiteX11" fmla="*/ 607614 w 953120"/>
              <a:gd name="connsiteY11" fmla="*/ 1039497 h 1084175"/>
              <a:gd name="connsiteX12" fmla="*/ 619528 w 953120"/>
              <a:gd name="connsiteY12" fmla="*/ 1078218 h 1084175"/>
              <a:gd name="connsiteX13" fmla="*/ 637399 w 953120"/>
              <a:gd name="connsiteY13" fmla="*/ 1084175 h 1084175"/>
              <a:gd name="connsiteX14" fmla="*/ 670163 w 953120"/>
              <a:gd name="connsiteY14" fmla="*/ 994820 h 1084175"/>
              <a:gd name="connsiteX15" fmla="*/ 711862 w 953120"/>
              <a:gd name="connsiteY15" fmla="*/ 1000777 h 1084175"/>
              <a:gd name="connsiteX16" fmla="*/ 753561 w 953120"/>
              <a:gd name="connsiteY16" fmla="*/ 914400 h 1084175"/>
              <a:gd name="connsiteX17" fmla="*/ 747604 w 953120"/>
              <a:gd name="connsiteY17" fmla="*/ 774411 h 1084175"/>
              <a:gd name="connsiteX18" fmla="*/ 765475 w 953120"/>
              <a:gd name="connsiteY18" fmla="*/ 741647 h 1084175"/>
              <a:gd name="connsiteX19" fmla="*/ 914400 w 953120"/>
              <a:gd name="connsiteY19" fmla="*/ 655271 h 1084175"/>
              <a:gd name="connsiteX20" fmla="*/ 902486 w 953120"/>
              <a:gd name="connsiteY20" fmla="*/ 422947 h 1084175"/>
              <a:gd name="connsiteX21" fmla="*/ 872701 w 953120"/>
              <a:gd name="connsiteY21" fmla="*/ 399119 h 1084175"/>
              <a:gd name="connsiteX22" fmla="*/ 875679 w 953120"/>
              <a:gd name="connsiteY22" fmla="*/ 348485 h 1084175"/>
              <a:gd name="connsiteX23" fmla="*/ 953120 w 953120"/>
              <a:gd name="connsiteY23" fmla="*/ 315721 h 1084175"/>
              <a:gd name="connsiteX24" fmla="*/ 950142 w 953120"/>
              <a:gd name="connsiteY24" fmla="*/ 265087 h 10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3120" h="1084175">
                <a:moveTo>
                  <a:pt x="950142" y="265087"/>
                </a:moveTo>
                <a:lnTo>
                  <a:pt x="250194" y="0"/>
                </a:lnTo>
                <a:lnTo>
                  <a:pt x="0" y="688034"/>
                </a:lnTo>
                <a:lnTo>
                  <a:pt x="556980" y="881637"/>
                </a:lnTo>
                <a:lnTo>
                  <a:pt x="583786" y="836959"/>
                </a:lnTo>
                <a:lnTo>
                  <a:pt x="589743" y="875680"/>
                </a:lnTo>
                <a:lnTo>
                  <a:pt x="571872" y="911422"/>
                </a:lnTo>
                <a:lnTo>
                  <a:pt x="595700" y="929293"/>
                </a:lnTo>
                <a:lnTo>
                  <a:pt x="607614" y="956099"/>
                </a:lnTo>
                <a:lnTo>
                  <a:pt x="592722" y="973970"/>
                </a:lnTo>
                <a:lnTo>
                  <a:pt x="601657" y="1006734"/>
                </a:lnTo>
                <a:lnTo>
                  <a:pt x="607614" y="1039497"/>
                </a:lnTo>
                <a:lnTo>
                  <a:pt x="619528" y="1078218"/>
                </a:lnTo>
                <a:lnTo>
                  <a:pt x="637399" y="1084175"/>
                </a:lnTo>
                <a:lnTo>
                  <a:pt x="670163" y="994820"/>
                </a:lnTo>
                <a:lnTo>
                  <a:pt x="711862" y="1000777"/>
                </a:lnTo>
                <a:lnTo>
                  <a:pt x="753561" y="914400"/>
                </a:lnTo>
                <a:lnTo>
                  <a:pt x="747604" y="774411"/>
                </a:lnTo>
                <a:lnTo>
                  <a:pt x="765475" y="741647"/>
                </a:lnTo>
                <a:lnTo>
                  <a:pt x="914400" y="655271"/>
                </a:lnTo>
                <a:lnTo>
                  <a:pt x="902486" y="422947"/>
                </a:lnTo>
                <a:lnTo>
                  <a:pt x="872701" y="399119"/>
                </a:lnTo>
                <a:lnTo>
                  <a:pt x="875679" y="348485"/>
                </a:lnTo>
                <a:lnTo>
                  <a:pt x="953120" y="315721"/>
                </a:lnTo>
                <a:lnTo>
                  <a:pt x="950142" y="265087"/>
                </a:lnTo>
                <a:close/>
              </a:path>
            </a:pathLst>
          </a:cu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6092068" y="4625976"/>
            <a:ext cx="944033" cy="917575"/>
          </a:xfrm>
          <a:custGeom>
            <a:avLst/>
            <a:gdLst>
              <a:gd name="T0" fmla="*/ 16 w 217"/>
              <a:gd name="T1" fmla="*/ 193 h 227"/>
              <a:gd name="T2" fmla="*/ 28 w 217"/>
              <a:gd name="T3" fmla="*/ 210 h 227"/>
              <a:gd name="T4" fmla="*/ 52 w 217"/>
              <a:gd name="T5" fmla="*/ 210 h 227"/>
              <a:gd name="T6" fmla="*/ 74 w 217"/>
              <a:gd name="T7" fmla="*/ 215 h 227"/>
              <a:gd name="T8" fmla="*/ 91 w 217"/>
              <a:gd name="T9" fmla="*/ 226 h 227"/>
              <a:gd name="T10" fmla="*/ 109 w 217"/>
              <a:gd name="T11" fmla="*/ 226 h 227"/>
              <a:gd name="T12" fmla="*/ 97 w 217"/>
              <a:gd name="T13" fmla="*/ 212 h 227"/>
              <a:gd name="T14" fmla="*/ 106 w 217"/>
              <a:gd name="T15" fmla="*/ 193 h 227"/>
              <a:gd name="T16" fmla="*/ 116 w 217"/>
              <a:gd name="T17" fmla="*/ 172 h 227"/>
              <a:gd name="T18" fmla="*/ 122 w 217"/>
              <a:gd name="T19" fmla="*/ 147 h 227"/>
              <a:gd name="T20" fmla="*/ 147 w 217"/>
              <a:gd name="T21" fmla="*/ 133 h 227"/>
              <a:gd name="T22" fmla="*/ 168 w 217"/>
              <a:gd name="T23" fmla="*/ 123 h 227"/>
              <a:gd name="T24" fmla="*/ 167 w 217"/>
              <a:gd name="T25" fmla="*/ 109 h 227"/>
              <a:gd name="T26" fmla="*/ 167 w 217"/>
              <a:gd name="T27" fmla="*/ 87 h 227"/>
              <a:gd name="T28" fmla="*/ 171 w 217"/>
              <a:gd name="T29" fmla="*/ 77 h 227"/>
              <a:gd name="T30" fmla="*/ 191 w 217"/>
              <a:gd name="T31" fmla="*/ 74 h 227"/>
              <a:gd name="T32" fmla="*/ 200 w 217"/>
              <a:gd name="T33" fmla="*/ 79 h 227"/>
              <a:gd name="T34" fmla="*/ 216 w 217"/>
              <a:gd name="T35" fmla="*/ 63 h 227"/>
              <a:gd name="T36" fmla="*/ 210 w 217"/>
              <a:gd name="T37" fmla="*/ 49 h 227"/>
              <a:gd name="T38" fmla="*/ 200 w 217"/>
              <a:gd name="T39" fmla="*/ 46 h 227"/>
              <a:gd name="T40" fmla="*/ 180 w 217"/>
              <a:gd name="T41" fmla="*/ 46 h 227"/>
              <a:gd name="T42" fmla="*/ 171 w 217"/>
              <a:gd name="T43" fmla="*/ 46 h 227"/>
              <a:gd name="T44" fmla="*/ 167 w 217"/>
              <a:gd name="T45" fmla="*/ 25 h 227"/>
              <a:gd name="T46" fmla="*/ 168 w 217"/>
              <a:gd name="T47" fmla="*/ 5 h 227"/>
              <a:gd name="T48" fmla="*/ 155 w 217"/>
              <a:gd name="T49" fmla="*/ 0 h 227"/>
              <a:gd name="T50" fmla="*/ 149 w 217"/>
              <a:gd name="T51" fmla="*/ 8 h 227"/>
              <a:gd name="T52" fmla="*/ 116 w 217"/>
              <a:gd name="T53" fmla="*/ 3 h 227"/>
              <a:gd name="T54" fmla="*/ 109 w 217"/>
              <a:gd name="T55" fmla="*/ 9 h 227"/>
              <a:gd name="T56" fmla="*/ 116 w 217"/>
              <a:gd name="T57" fmla="*/ 28 h 227"/>
              <a:gd name="T58" fmla="*/ 113 w 217"/>
              <a:gd name="T59" fmla="*/ 46 h 227"/>
              <a:gd name="T60" fmla="*/ 100 w 217"/>
              <a:gd name="T61" fmla="*/ 33 h 227"/>
              <a:gd name="T62" fmla="*/ 94 w 217"/>
              <a:gd name="T63" fmla="*/ 21 h 227"/>
              <a:gd name="T64" fmla="*/ 74 w 217"/>
              <a:gd name="T65" fmla="*/ 24 h 227"/>
              <a:gd name="T66" fmla="*/ 67 w 217"/>
              <a:gd name="T67" fmla="*/ 35 h 227"/>
              <a:gd name="T68" fmla="*/ 61 w 217"/>
              <a:gd name="T69" fmla="*/ 40 h 227"/>
              <a:gd name="T70" fmla="*/ 61 w 217"/>
              <a:gd name="T71" fmla="*/ 57 h 227"/>
              <a:gd name="T72" fmla="*/ 58 w 217"/>
              <a:gd name="T73" fmla="*/ 54 h 227"/>
              <a:gd name="T74" fmla="*/ 42 w 217"/>
              <a:gd name="T75" fmla="*/ 33 h 227"/>
              <a:gd name="T76" fmla="*/ 33 w 217"/>
              <a:gd name="T77" fmla="*/ 25 h 227"/>
              <a:gd name="T78" fmla="*/ 22 w 217"/>
              <a:gd name="T79" fmla="*/ 30 h 227"/>
              <a:gd name="T80" fmla="*/ 25 w 217"/>
              <a:gd name="T81" fmla="*/ 41 h 227"/>
              <a:gd name="T82" fmla="*/ 25 w 217"/>
              <a:gd name="T83" fmla="*/ 49 h 227"/>
              <a:gd name="T84" fmla="*/ 10 w 217"/>
              <a:gd name="T85" fmla="*/ 54 h 227"/>
              <a:gd name="T86" fmla="*/ 10 w 217"/>
              <a:gd name="T87" fmla="*/ 70 h 227"/>
              <a:gd name="T88" fmla="*/ 22 w 217"/>
              <a:gd name="T89" fmla="*/ 87 h 227"/>
              <a:gd name="T90" fmla="*/ 22 w 217"/>
              <a:gd name="T91" fmla="*/ 98 h 227"/>
              <a:gd name="T92" fmla="*/ 16 w 217"/>
              <a:gd name="T93" fmla="*/ 109 h 227"/>
              <a:gd name="T94" fmla="*/ 0 w 217"/>
              <a:gd name="T95" fmla="*/ 121 h 227"/>
              <a:gd name="T96" fmla="*/ 3 w 217"/>
              <a:gd name="T97" fmla="*/ 133 h 227"/>
              <a:gd name="T98" fmla="*/ 19 w 217"/>
              <a:gd name="T99" fmla="*/ 144 h 227"/>
              <a:gd name="T100" fmla="*/ 25 w 217"/>
              <a:gd name="T101" fmla="*/ 156 h 227"/>
              <a:gd name="T102" fmla="*/ 22 w 217"/>
              <a:gd name="T103" fmla="*/ 180 h 227"/>
              <a:gd name="T104" fmla="*/ 16 w 217"/>
              <a:gd name="T105" fmla="*/ 193 h 2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7"/>
              <a:gd name="T160" fmla="*/ 0 h 227"/>
              <a:gd name="T161" fmla="*/ 217 w 217"/>
              <a:gd name="T162" fmla="*/ 227 h 2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7" h="227">
                <a:moveTo>
                  <a:pt x="16" y="193"/>
                </a:moveTo>
                <a:lnTo>
                  <a:pt x="28" y="210"/>
                </a:lnTo>
                <a:lnTo>
                  <a:pt x="52" y="210"/>
                </a:lnTo>
                <a:lnTo>
                  <a:pt x="74" y="215"/>
                </a:lnTo>
                <a:lnTo>
                  <a:pt x="91" y="226"/>
                </a:lnTo>
                <a:lnTo>
                  <a:pt x="109" y="226"/>
                </a:lnTo>
                <a:lnTo>
                  <a:pt x="97" y="212"/>
                </a:lnTo>
                <a:lnTo>
                  <a:pt x="106" y="193"/>
                </a:lnTo>
                <a:lnTo>
                  <a:pt x="116" y="172"/>
                </a:lnTo>
                <a:lnTo>
                  <a:pt x="122" y="147"/>
                </a:lnTo>
                <a:lnTo>
                  <a:pt x="147" y="133"/>
                </a:lnTo>
                <a:lnTo>
                  <a:pt x="168" y="123"/>
                </a:lnTo>
                <a:lnTo>
                  <a:pt x="167" y="109"/>
                </a:lnTo>
                <a:lnTo>
                  <a:pt x="167" y="87"/>
                </a:lnTo>
                <a:lnTo>
                  <a:pt x="171" y="77"/>
                </a:lnTo>
                <a:lnTo>
                  <a:pt x="191" y="74"/>
                </a:lnTo>
                <a:lnTo>
                  <a:pt x="200" y="79"/>
                </a:lnTo>
                <a:lnTo>
                  <a:pt x="216" y="63"/>
                </a:lnTo>
                <a:lnTo>
                  <a:pt x="210" y="49"/>
                </a:lnTo>
                <a:lnTo>
                  <a:pt x="200" y="46"/>
                </a:lnTo>
                <a:lnTo>
                  <a:pt x="180" y="46"/>
                </a:lnTo>
                <a:lnTo>
                  <a:pt x="171" y="46"/>
                </a:lnTo>
                <a:lnTo>
                  <a:pt x="167" y="25"/>
                </a:lnTo>
                <a:lnTo>
                  <a:pt x="168" y="5"/>
                </a:lnTo>
                <a:lnTo>
                  <a:pt x="155" y="0"/>
                </a:lnTo>
                <a:lnTo>
                  <a:pt x="149" y="8"/>
                </a:lnTo>
                <a:lnTo>
                  <a:pt x="116" y="3"/>
                </a:lnTo>
                <a:lnTo>
                  <a:pt x="109" y="9"/>
                </a:lnTo>
                <a:lnTo>
                  <a:pt x="116" y="28"/>
                </a:lnTo>
                <a:lnTo>
                  <a:pt x="113" y="46"/>
                </a:lnTo>
                <a:lnTo>
                  <a:pt x="100" y="33"/>
                </a:lnTo>
                <a:lnTo>
                  <a:pt x="94" y="21"/>
                </a:lnTo>
                <a:lnTo>
                  <a:pt x="74" y="24"/>
                </a:lnTo>
                <a:lnTo>
                  <a:pt x="67" y="35"/>
                </a:lnTo>
                <a:lnTo>
                  <a:pt x="61" y="40"/>
                </a:lnTo>
                <a:lnTo>
                  <a:pt x="61" y="57"/>
                </a:lnTo>
                <a:lnTo>
                  <a:pt x="58" y="54"/>
                </a:lnTo>
                <a:lnTo>
                  <a:pt x="42" y="33"/>
                </a:lnTo>
                <a:lnTo>
                  <a:pt x="33" y="25"/>
                </a:lnTo>
                <a:lnTo>
                  <a:pt x="22" y="30"/>
                </a:lnTo>
                <a:lnTo>
                  <a:pt x="25" y="41"/>
                </a:lnTo>
                <a:lnTo>
                  <a:pt x="25" y="49"/>
                </a:lnTo>
                <a:lnTo>
                  <a:pt x="10" y="54"/>
                </a:lnTo>
                <a:lnTo>
                  <a:pt x="10" y="70"/>
                </a:lnTo>
                <a:lnTo>
                  <a:pt x="22" y="87"/>
                </a:lnTo>
                <a:lnTo>
                  <a:pt x="22" y="98"/>
                </a:lnTo>
                <a:lnTo>
                  <a:pt x="16" y="109"/>
                </a:lnTo>
                <a:lnTo>
                  <a:pt x="0" y="121"/>
                </a:lnTo>
                <a:lnTo>
                  <a:pt x="3" y="133"/>
                </a:lnTo>
                <a:lnTo>
                  <a:pt x="19" y="144"/>
                </a:lnTo>
                <a:lnTo>
                  <a:pt x="25" y="156"/>
                </a:lnTo>
                <a:lnTo>
                  <a:pt x="22" y="180"/>
                </a:lnTo>
                <a:lnTo>
                  <a:pt x="16" y="193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6631818" y="5340350"/>
            <a:ext cx="241300" cy="184150"/>
          </a:xfrm>
          <a:custGeom>
            <a:avLst/>
            <a:gdLst>
              <a:gd name="T0" fmla="*/ 22 w 69"/>
              <a:gd name="T1" fmla="*/ 0 h 69"/>
              <a:gd name="T2" fmla="*/ 65 w 69"/>
              <a:gd name="T3" fmla="*/ 25 h 69"/>
              <a:gd name="T4" fmla="*/ 68 w 69"/>
              <a:gd name="T5" fmla="*/ 35 h 69"/>
              <a:gd name="T6" fmla="*/ 52 w 69"/>
              <a:gd name="T7" fmla="*/ 48 h 69"/>
              <a:gd name="T8" fmla="*/ 38 w 69"/>
              <a:gd name="T9" fmla="*/ 57 h 69"/>
              <a:gd name="T10" fmla="*/ 41 w 69"/>
              <a:gd name="T11" fmla="*/ 68 h 69"/>
              <a:gd name="T12" fmla="*/ 22 w 69"/>
              <a:gd name="T13" fmla="*/ 66 h 69"/>
              <a:gd name="T14" fmla="*/ 3 w 69"/>
              <a:gd name="T15" fmla="*/ 48 h 69"/>
              <a:gd name="T16" fmla="*/ 0 w 69"/>
              <a:gd name="T17" fmla="*/ 35 h 69"/>
              <a:gd name="T18" fmla="*/ 9 w 69"/>
              <a:gd name="T19" fmla="*/ 20 h 69"/>
              <a:gd name="T20" fmla="*/ 22 w 69"/>
              <a:gd name="T21" fmla="*/ 0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69"/>
              <a:gd name="T35" fmla="*/ 69 w 69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69">
                <a:moveTo>
                  <a:pt x="22" y="0"/>
                </a:moveTo>
                <a:lnTo>
                  <a:pt x="65" y="25"/>
                </a:lnTo>
                <a:lnTo>
                  <a:pt x="68" y="35"/>
                </a:lnTo>
                <a:lnTo>
                  <a:pt x="52" y="48"/>
                </a:lnTo>
                <a:lnTo>
                  <a:pt x="38" y="57"/>
                </a:lnTo>
                <a:lnTo>
                  <a:pt x="41" y="68"/>
                </a:lnTo>
                <a:lnTo>
                  <a:pt x="22" y="66"/>
                </a:lnTo>
                <a:lnTo>
                  <a:pt x="3" y="48"/>
                </a:lnTo>
                <a:lnTo>
                  <a:pt x="0" y="35"/>
                </a:lnTo>
                <a:lnTo>
                  <a:pt x="9" y="20"/>
                </a:lnTo>
                <a:lnTo>
                  <a:pt x="22" y="0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6900634" y="5033964"/>
            <a:ext cx="497417" cy="509587"/>
          </a:xfrm>
          <a:custGeom>
            <a:avLst/>
            <a:gdLst>
              <a:gd name="T0" fmla="*/ 97 w 104"/>
              <a:gd name="T1" fmla="*/ 0 h 107"/>
              <a:gd name="T2" fmla="*/ 103 w 104"/>
              <a:gd name="T3" fmla="*/ 5 h 107"/>
              <a:gd name="T4" fmla="*/ 97 w 104"/>
              <a:gd name="T5" fmla="*/ 11 h 107"/>
              <a:gd name="T6" fmla="*/ 103 w 104"/>
              <a:gd name="T7" fmla="*/ 23 h 107"/>
              <a:gd name="T8" fmla="*/ 96 w 104"/>
              <a:gd name="T9" fmla="*/ 37 h 107"/>
              <a:gd name="T10" fmla="*/ 81 w 104"/>
              <a:gd name="T11" fmla="*/ 48 h 107"/>
              <a:gd name="T12" fmla="*/ 87 w 104"/>
              <a:gd name="T13" fmla="*/ 59 h 107"/>
              <a:gd name="T14" fmla="*/ 81 w 104"/>
              <a:gd name="T15" fmla="*/ 69 h 107"/>
              <a:gd name="T16" fmla="*/ 87 w 104"/>
              <a:gd name="T17" fmla="*/ 81 h 107"/>
              <a:gd name="T18" fmla="*/ 67 w 104"/>
              <a:gd name="T19" fmla="*/ 106 h 107"/>
              <a:gd name="T20" fmla="*/ 24 w 104"/>
              <a:gd name="T21" fmla="*/ 81 h 107"/>
              <a:gd name="T22" fmla="*/ 0 w 104"/>
              <a:gd name="T23" fmla="*/ 67 h 107"/>
              <a:gd name="T24" fmla="*/ 13 w 104"/>
              <a:gd name="T25" fmla="*/ 59 h 107"/>
              <a:gd name="T26" fmla="*/ 13 w 104"/>
              <a:gd name="T27" fmla="*/ 42 h 107"/>
              <a:gd name="T28" fmla="*/ 40 w 104"/>
              <a:gd name="T29" fmla="*/ 28 h 107"/>
              <a:gd name="T30" fmla="*/ 54 w 104"/>
              <a:gd name="T31" fmla="*/ 33 h 107"/>
              <a:gd name="T32" fmla="*/ 67 w 104"/>
              <a:gd name="T33" fmla="*/ 28 h 107"/>
              <a:gd name="T34" fmla="*/ 90 w 104"/>
              <a:gd name="T35" fmla="*/ 14 h 107"/>
              <a:gd name="T36" fmla="*/ 97 w 104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4"/>
              <a:gd name="T58" fmla="*/ 0 h 107"/>
              <a:gd name="T59" fmla="*/ 104 w 104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4" h="107">
                <a:moveTo>
                  <a:pt x="97" y="0"/>
                </a:moveTo>
                <a:lnTo>
                  <a:pt x="103" y="5"/>
                </a:lnTo>
                <a:lnTo>
                  <a:pt x="97" y="11"/>
                </a:lnTo>
                <a:lnTo>
                  <a:pt x="103" y="23"/>
                </a:lnTo>
                <a:lnTo>
                  <a:pt x="96" y="37"/>
                </a:lnTo>
                <a:lnTo>
                  <a:pt x="81" y="48"/>
                </a:lnTo>
                <a:lnTo>
                  <a:pt x="87" y="59"/>
                </a:lnTo>
                <a:lnTo>
                  <a:pt x="81" y="69"/>
                </a:lnTo>
                <a:lnTo>
                  <a:pt x="87" y="81"/>
                </a:lnTo>
                <a:lnTo>
                  <a:pt x="67" y="106"/>
                </a:lnTo>
                <a:lnTo>
                  <a:pt x="24" y="81"/>
                </a:lnTo>
                <a:lnTo>
                  <a:pt x="0" y="67"/>
                </a:lnTo>
                <a:lnTo>
                  <a:pt x="13" y="59"/>
                </a:lnTo>
                <a:lnTo>
                  <a:pt x="13" y="42"/>
                </a:lnTo>
                <a:lnTo>
                  <a:pt x="40" y="28"/>
                </a:lnTo>
                <a:lnTo>
                  <a:pt x="54" y="33"/>
                </a:lnTo>
                <a:lnTo>
                  <a:pt x="67" y="28"/>
                </a:lnTo>
                <a:lnTo>
                  <a:pt x="90" y="14"/>
                </a:lnTo>
                <a:lnTo>
                  <a:pt x="97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7029751" y="5524500"/>
            <a:ext cx="146049" cy="120650"/>
          </a:xfrm>
          <a:custGeom>
            <a:avLst/>
            <a:gdLst>
              <a:gd name="T0" fmla="*/ 0 w 42"/>
              <a:gd name="T1" fmla="*/ 0 h 45"/>
              <a:gd name="T2" fmla="*/ 28 w 42"/>
              <a:gd name="T3" fmla="*/ 8 h 45"/>
              <a:gd name="T4" fmla="*/ 38 w 42"/>
              <a:gd name="T5" fmla="*/ 19 h 45"/>
              <a:gd name="T6" fmla="*/ 41 w 42"/>
              <a:gd name="T7" fmla="*/ 35 h 45"/>
              <a:gd name="T8" fmla="*/ 28 w 42"/>
              <a:gd name="T9" fmla="*/ 44 h 45"/>
              <a:gd name="T10" fmla="*/ 7 w 42"/>
              <a:gd name="T11" fmla="*/ 36 h 45"/>
              <a:gd name="T12" fmla="*/ 3 w 42"/>
              <a:gd name="T13" fmla="*/ 25 h 45"/>
              <a:gd name="T14" fmla="*/ 0 w 42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45"/>
              <a:gd name="T26" fmla="*/ 42 w 42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45">
                <a:moveTo>
                  <a:pt x="0" y="0"/>
                </a:moveTo>
                <a:lnTo>
                  <a:pt x="28" y="8"/>
                </a:lnTo>
                <a:lnTo>
                  <a:pt x="38" y="19"/>
                </a:lnTo>
                <a:lnTo>
                  <a:pt x="41" y="35"/>
                </a:lnTo>
                <a:lnTo>
                  <a:pt x="28" y="44"/>
                </a:lnTo>
                <a:lnTo>
                  <a:pt x="7" y="36"/>
                </a:lnTo>
                <a:lnTo>
                  <a:pt x="3" y="25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8014001" y="5499100"/>
            <a:ext cx="99484" cy="101600"/>
          </a:xfrm>
          <a:custGeom>
            <a:avLst/>
            <a:gdLst>
              <a:gd name="T0" fmla="*/ 8 w 28"/>
              <a:gd name="T1" fmla="*/ 0 h 38"/>
              <a:gd name="T2" fmla="*/ 0 w 28"/>
              <a:gd name="T3" fmla="*/ 6 h 38"/>
              <a:gd name="T4" fmla="*/ 0 w 28"/>
              <a:gd name="T5" fmla="*/ 26 h 38"/>
              <a:gd name="T6" fmla="*/ 19 w 28"/>
              <a:gd name="T7" fmla="*/ 37 h 38"/>
              <a:gd name="T8" fmla="*/ 27 w 28"/>
              <a:gd name="T9" fmla="*/ 20 h 38"/>
              <a:gd name="T10" fmla="*/ 8 w 28"/>
              <a:gd name="T11" fmla="*/ 0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38"/>
              <a:gd name="T20" fmla="*/ 28 w 2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38">
                <a:moveTo>
                  <a:pt x="8" y="0"/>
                </a:moveTo>
                <a:lnTo>
                  <a:pt x="0" y="6"/>
                </a:lnTo>
                <a:lnTo>
                  <a:pt x="0" y="26"/>
                </a:lnTo>
                <a:lnTo>
                  <a:pt x="19" y="37"/>
                </a:lnTo>
                <a:lnTo>
                  <a:pt x="27" y="20"/>
                </a:lnTo>
                <a:lnTo>
                  <a:pt x="8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3" name="Group 10"/>
          <p:cNvGrpSpPr>
            <a:grpSpLocks/>
          </p:cNvGrpSpPr>
          <p:nvPr/>
        </p:nvGrpSpPr>
        <p:grpSpPr bwMode="auto">
          <a:xfrm>
            <a:off x="9427933" y="981076"/>
            <a:ext cx="2463800" cy="3097213"/>
            <a:chOff x="1594" y="1420"/>
            <a:chExt cx="709" cy="1162"/>
          </a:xfrm>
          <a:solidFill>
            <a:srgbClr val="00B9E4"/>
          </a:solidFill>
        </p:grpSpPr>
        <p:grpSp>
          <p:nvGrpSpPr>
            <p:cNvPr id="14" name="Group 11"/>
            <p:cNvGrpSpPr>
              <a:grpSpLocks/>
            </p:cNvGrpSpPr>
            <p:nvPr/>
          </p:nvGrpSpPr>
          <p:grpSpPr bwMode="auto">
            <a:xfrm>
              <a:off x="1594" y="1420"/>
              <a:ext cx="709" cy="1162"/>
              <a:chOff x="1594" y="1420"/>
              <a:chExt cx="709" cy="1162"/>
            </a:xfrm>
            <a:grpFill/>
          </p:grpSpPr>
          <p:sp>
            <p:nvSpPr>
              <p:cNvPr id="28" name="Freeform 12"/>
              <p:cNvSpPr>
                <a:spLocks/>
              </p:cNvSpPr>
              <p:nvPr/>
            </p:nvSpPr>
            <p:spPr bwMode="auto">
              <a:xfrm>
                <a:off x="1594" y="2510"/>
                <a:ext cx="46" cy="37"/>
              </a:xfrm>
              <a:custGeom>
                <a:avLst/>
                <a:gdLst>
                  <a:gd name="T0" fmla="*/ 39 w 46"/>
                  <a:gd name="T1" fmla="*/ 0 h 37"/>
                  <a:gd name="T2" fmla="*/ 21 w 46"/>
                  <a:gd name="T3" fmla="*/ 8 h 37"/>
                  <a:gd name="T4" fmla="*/ 0 w 46"/>
                  <a:gd name="T5" fmla="*/ 24 h 37"/>
                  <a:gd name="T6" fmla="*/ 3 w 46"/>
                  <a:gd name="T7" fmla="*/ 36 h 37"/>
                  <a:gd name="T8" fmla="*/ 14 w 46"/>
                  <a:gd name="T9" fmla="*/ 36 h 37"/>
                  <a:gd name="T10" fmla="*/ 45 w 46"/>
                  <a:gd name="T11" fmla="*/ 18 h 37"/>
                  <a:gd name="T12" fmla="*/ 39 w 4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7"/>
                  <a:gd name="T23" fmla="*/ 46 w 4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7">
                    <a:moveTo>
                      <a:pt x="39" y="0"/>
                    </a:moveTo>
                    <a:lnTo>
                      <a:pt x="21" y="8"/>
                    </a:lnTo>
                    <a:lnTo>
                      <a:pt x="0" y="24"/>
                    </a:lnTo>
                    <a:lnTo>
                      <a:pt x="3" y="36"/>
                    </a:lnTo>
                    <a:lnTo>
                      <a:pt x="14" y="36"/>
                    </a:lnTo>
                    <a:lnTo>
                      <a:pt x="45" y="18"/>
                    </a:lnTo>
                    <a:lnTo>
                      <a:pt x="3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9" name="Freeform 13"/>
              <p:cNvSpPr>
                <a:spLocks/>
              </p:cNvSpPr>
              <p:nvPr/>
            </p:nvSpPr>
            <p:spPr bwMode="auto">
              <a:xfrm>
                <a:off x="1639" y="1420"/>
                <a:ext cx="664" cy="1162"/>
              </a:xfrm>
              <a:custGeom>
                <a:avLst/>
                <a:gdLst>
                  <a:gd name="T0" fmla="*/ 181 w 664"/>
                  <a:gd name="T1" fmla="*/ 1123 h 1162"/>
                  <a:gd name="T2" fmla="*/ 141 w 664"/>
                  <a:gd name="T3" fmla="*/ 1094 h 1162"/>
                  <a:gd name="T4" fmla="*/ 90 w 664"/>
                  <a:gd name="T5" fmla="*/ 1085 h 1162"/>
                  <a:gd name="T6" fmla="*/ 90 w 664"/>
                  <a:gd name="T7" fmla="*/ 994 h 1162"/>
                  <a:gd name="T8" fmla="*/ 67 w 664"/>
                  <a:gd name="T9" fmla="*/ 933 h 1162"/>
                  <a:gd name="T10" fmla="*/ 62 w 664"/>
                  <a:gd name="T11" fmla="*/ 885 h 1162"/>
                  <a:gd name="T12" fmla="*/ 46 w 664"/>
                  <a:gd name="T13" fmla="*/ 842 h 1162"/>
                  <a:gd name="T14" fmla="*/ 79 w 664"/>
                  <a:gd name="T15" fmla="*/ 799 h 1162"/>
                  <a:gd name="T16" fmla="*/ 96 w 664"/>
                  <a:gd name="T17" fmla="*/ 761 h 1162"/>
                  <a:gd name="T18" fmla="*/ 163 w 664"/>
                  <a:gd name="T19" fmla="*/ 713 h 1162"/>
                  <a:gd name="T20" fmla="*/ 208 w 664"/>
                  <a:gd name="T21" fmla="*/ 657 h 1162"/>
                  <a:gd name="T22" fmla="*/ 242 w 664"/>
                  <a:gd name="T23" fmla="*/ 609 h 1162"/>
                  <a:gd name="T24" fmla="*/ 271 w 664"/>
                  <a:gd name="T25" fmla="*/ 576 h 1162"/>
                  <a:gd name="T26" fmla="*/ 275 w 664"/>
                  <a:gd name="T27" fmla="*/ 543 h 1162"/>
                  <a:gd name="T28" fmla="*/ 265 w 664"/>
                  <a:gd name="T29" fmla="*/ 509 h 1162"/>
                  <a:gd name="T30" fmla="*/ 231 w 664"/>
                  <a:gd name="T31" fmla="*/ 495 h 1162"/>
                  <a:gd name="T32" fmla="*/ 181 w 664"/>
                  <a:gd name="T33" fmla="*/ 404 h 1162"/>
                  <a:gd name="T34" fmla="*/ 186 w 664"/>
                  <a:gd name="T35" fmla="*/ 328 h 1162"/>
                  <a:gd name="T36" fmla="*/ 163 w 664"/>
                  <a:gd name="T37" fmla="*/ 253 h 1162"/>
                  <a:gd name="T38" fmla="*/ 123 w 664"/>
                  <a:gd name="T39" fmla="*/ 204 h 1162"/>
                  <a:gd name="T40" fmla="*/ 46 w 664"/>
                  <a:gd name="T41" fmla="*/ 167 h 1162"/>
                  <a:gd name="T42" fmla="*/ 17 w 664"/>
                  <a:gd name="T43" fmla="*/ 128 h 1162"/>
                  <a:gd name="T44" fmla="*/ 23 w 664"/>
                  <a:gd name="T45" fmla="*/ 100 h 1162"/>
                  <a:gd name="T46" fmla="*/ 73 w 664"/>
                  <a:gd name="T47" fmla="*/ 123 h 1162"/>
                  <a:gd name="T48" fmla="*/ 163 w 664"/>
                  <a:gd name="T49" fmla="*/ 142 h 1162"/>
                  <a:gd name="T50" fmla="*/ 198 w 664"/>
                  <a:gd name="T51" fmla="*/ 162 h 1162"/>
                  <a:gd name="T52" fmla="*/ 242 w 664"/>
                  <a:gd name="T53" fmla="*/ 128 h 1162"/>
                  <a:gd name="T54" fmla="*/ 271 w 664"/>
                  <a:gd name="T55" fmla="*/ 100 h 1162"/>
                  <a:gd name="T56" fmla="*/ 265 w 664"/>
                  <a:gd name="T57" fmla="*/ 47 h 1162"/>
                  <a:gd name="T58" fmla="*/ 310 w 664"/>
                  <a:gd name="T59" fmla="*/ 24 h 1162"/>
                  <a:gd name="T60" fmla="*/ 371 w 664"/>
                  <a:gd name="T61" fmla="*/ 33 h 1162"/>
                  <a:gd name="T62" fmla="*/ 371 w 664"/>
                  <a:gd name="T63" fmla="*/ 76 h 1162"/>
                  <a:gd name="T64" fmla="*/ 321 w 664"/>
                  <a:gd name="T65" fmla="*/ 119 h 1162"/>
                  <a:gd name="T66" fmla="*/ 377 w 664"/>
                  <a:gd name="T67" fmla="*/ 109 h 1162"/>
                  <a:gd name="T68" fmla="*/ 383 w 664"/>
                  <a:gd name="T69" fmla="*/ 38 h 1162"/>
                  <a:gd name="T70" fmla="*/ 417 w 664"/>
                  <a:gd name="T71" fmla="*/ 81 h 1162"/>
                  <a:gd name="T72" fmla="*/ 406 w 664"/>
                  <a:gd name="T73" fmla="*/ 148 h 1162"/>
                  <a:gd name="T74" fmla="*/ 449 w 664"/>
                  <a:gd name="T75" fmla="*/ 204 h 1162"/>
                  <a:gd name="T76" fmla="*/ 477 w 664"/>
                  <a:gd name="T77" fmla="*/ 257 h 1162"/>
                  <a:gd name="T78" fmla="*/ 482 w 664"/>
                  <a:gd name="T79" fmla="*/ 337 h 1162"/>
                  <a:gd name="T80" fmla="*/ 528 w 664"/>
                  <a:gd name="T81" fmla="*/ 452 h 1162"/>
                  <a:gd name="T82" fmla="*/ 544 w 664"/>
                  <a:gd name="T83" fmla="*/ 576 h 1162"/>
                  <a:gd name="T84" fmla="*/ 567 w 664"/>
                  <a:gd name="T85" fmla="*/ 666 h 1162"/>
                  <a:gd name="T86" fmla="*/ 634 w 664"/>
                  <a:gd name="T87" fmla="*/ 727 h 1162"/>
                  <a:gd name="T88" fmla="*/ 663 w 664"/>
                  <a:gd name="T89" fmla="*/ 776 h 1162"/>
                  <a:gd name="T90" fmla="*/ 630 w 664"/>
                  <a:gd name="T91" fmla="*/ 875 h 1162"/>
                  <a:gd name="T92" fmla="*/ 613 w 664"/>
                  <a:gd name="T93" fmla="*/ 928 h 1162"/>
                  <a:gd name="T94" fmla="*/ 578 w 664"/>
                  <a:gd name="T95" fmla="*/ 957 h 1162"/>
                  <a:gd name="T96" fmla="*/ 494 w 664"/>
                  <a:gd name="T97" fmla="*/ 1028 h 1162"/>
                  <a:gd name="T98" fmla="*/ 455 w 664"/>
                  <a:gd name="T99" fmla="*/ 1061 h 1162"/>
                  <a:gd name="T100" fmla="*/ 406 w 664"/>
                  <a:gd name="T101" fmla="*/ 1080 h 1162"/>
                  <a:gd name="T102" fmla="*/ 327 w 664"/>
                  <a:gd name="T103" fmla="*/ 1099 h 1162"/>
                  <a:gd name="T104" fmla="*/ 248 w 664"/>
                  <a:gd name="T105" fmla="*/ 1128 h 1162"/>
                  <a:gd name="T106" fmla="*/ 186 w 664"/>
                  <a:gd name="T107" fmla="*/ 1161 h 11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4"/>
                  <a:gd name="T163" fmla="*/ 0 h 1162"/>
                  <a:gd name="T164" fmla="*/ 664 w 664"/>
                  <a:gd name="T165" fmla="*/ 1162 h 11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4" h="1162">
                    <a:moveTo>
                      <a:pt x="186" y="1161"/>
                    </a:moveTo>
                    <a:lnTo>
                      <a:pt x="181" y="1123"/>
                    </a:lnTo>
                    <a:lnTo>
                      <a:pt x="158" y="1103"/>
                    </a:lnTo>
                    <a:lnTo>
                      <a:pt x="141" y="1094"/>
                    </a:lnTo>
                    <a:lnTo>
                      <a:pt x="113" y="1085"/>
                    </a:lnTo>
                    <a:lnTo>
                      <a:pt x="90" y="1085"/>
                    </a:lnTo>
                    <a:lnTo>
                      <a:pt x="79" y="1066"/>
                    </a:lnTo>
                    <a:lnTo>
                      <a:pt x="90" y="994"/>
                    </a:lnTo>
                    <a:lnTo>
                      <a:pt x="85" y="952"/>
                    </a:lnTo>
                    <a:lnTo>
                      <a:pt x="67" y="933"/>
                    </a:lnTo>
                    <a:lnTo>
                      <a:pt x="56" y="924"/>
                    </a:lnTo>
                    <a:lnTo>
                      <a:pt x="62" y="885"/>
                    </a:lnTo>
                    <a:lnTo>
                      <a:pt x="56" y="861"/>
                    </a:lnTo>
                    <a:lnTo>
                      <a:pt x="46" y="842"/>
                    </a:lnTo>
                    <a:lnTo>
                      <a:pt x="62" y="799"/>
                    </a:lnTo>
                    <a:lnTo>
                      <a:pt x="79" y="799"/>
                    </a:lnTo>
                    <a:lnTo>
                      <a:pt x="90" y="790"/>
                    </a:lnTo>
                    <a:lnTo>
                      <a:pt x="96" y="761"/>
                    </a:lnTo>
                    <a:lnTo>
                      <a:pt x="129" y="738"/>
                    </a:lnTo>
                    <a:lnTo>
                      <a:pt x="163" y="713"/>
                    </a:lnTo>
                    <a:lnTo>
                      <a:pt x="169" y="685"/>
                    </a:lnTo>
                    <a:lnTo>
                      <a:pt x="208" y="657"/>
                    </a:lnTo>
                    <a:lnTo>
                      <a:pt x="248" y="623"/>
                    </a:lnTo>
                    <a:lnTo>
                      <a:pt x="242" y="609"/>
                    </a:lnTo>
                    <a:lnTo>
                      <a:pt x="242" y="590"/>
                    </a:lnTo>
                    <a:lnTo>
                      <a:pt x="271" y="576"/>
                    </a:lnTo>
                    <a:lnTo>
                      <a:pt x="281" y="571"/>
                    </a:lnTo>
                    <a:lnTo>
                      <a:pt x="275" y="543"/>
                    </a:lnTo>
                    <a:lnTo>
                      <a:pt x="275" y="514"/>
                    </a:lnTo>
                    <a:lnTo>
                      <a:pt x="265" y="509"/>
                    </a:lnTo>
                    <a:lnTo>
                      <a:pt x="248" y="514"/>
                    </a:lnTo>
                    <a:lnTo>
                      <a:pt x="231" y="495"/>
                    </a:lnTo>
                    <a:lnTo>
                      <a:pt x="214" y="443"/>
                    </a:lnTo>
                    <a:lnTo>
                      <a:pt x="181" y="404"/>
                    </a:lnTo>
                    <a:lnTo>
                      <a:pt x="192" y="352"/>
                    </a:lnTo>
                    <a:lnTo>
                      <a:pt x="186" y="328"/>
                    </a:lnTo>
                    <a:lnTo>
                      <a:pt x="146" y="295"/>
                    </a:lnTo>
                    <a:lnTo>
                      <a:pt x="163" y="253"/>
                    </a:lnTo>
                    <a:lnTo>
                      <a:pt x="152" y="228"/>
                    </a:lnTo>
                    <a:lnTo>
                      <a:pt x="123" y="204"/>
                    </a:lnTo>
                    <a:lnTo>
                      <a:pt x="106" y="219"/>
                    </a:lnTo>
                    <a:lnTo>
                      <a:pt x="46" y="167"/>
                    </a:lnTo>
                    <a:lnTo>
                      <a:pt x="29" y="148"/>
                    </a:lnTo>
                    <a:lnTo>
                      <a:pt x="17" y="128"/>
                    </a:lnTo>
                    <a:lnTo>
                      <a:pt x="0" y="119"/>
                    </a:lnTo>
                    <a:lnTo>
                      <a:pt x="23" y="100"/>
                    </a:lnTo>
                    <a:lnTo>
                      <a:pt x="56" y="100"/>
                    </a:lnTo>
                    <a:lnTo>
                      <a:pt x="73" y="123"/>
                    </a:lnTo>
                    <a:lnTo>
                      <a:pt x="119" y="167"/>
                    </a:lnTo>
                    <a:lnTo>
                      <a:pt x="163" y="142"/>
                    </a:lnTo>
                    <a:lnTo>
                      <a:pt x="192" y="148"/>
                    </a:lnTo>
                    <a:lnTo>
                      <a:pt x="198" y="162"/>
                    </a:lnTo>
                    <a:lnTo>
                      <a:pt x="231" y="167"/>
                    </a:lnTo>
                    <a:lnTo>
                      <a:pt x="242" y="128"/>
                    </a:lnTo>
                    <a:lnTo>
                      <a:pt x="259" y="114"/>
                    </a:lnTo>
                    <a:lnTo>
                      <a:pt x="271" y="100"/>
                    </a:lnTo>
                    <a:lnTo>
                      <a:pt x="271" y="86"/>
                    </a:lnTo>
                    <a:lnTo>
                      <a:pt x="265" y="47"/>
                    </a:lnTo>
                    <a:lnTo>
                      <a:pt x="293" y="24"/>
                    </a:lnTo>
                    <a:lnTo>
                      <a:pt x="310" y="24"/>
                    </a:lnTo>
                    <a:lnTo>
                      <a:pt x="338" y="0"/>
                    </a:lnTo>
                    <a:lnTo>
                      <a:pt x="371" y="33"/>
                    </a:lnTo>
                    <a:lnTo>
                      <a:pt x="383" y="47"/>
                    </a:lnTo>
                    <a:lnTo>
                      <a:pt x="371" y="76"/>
                    </a:lnTo>
                    <a:lnTo>
                      <a:pt x="344" y="95"/>
                    </a:lnTo>
                    <a:lnTo>
                      <a:pt x="321" y="119"/>
                    </a:lnTo>
                    <a:lnTo>
                      <a:pt x="327" y="142"/>
                    </a:lnTo>
                    <a:lnTo>
                      <a:pt x="377" y="109"/>
                    </a:lnTo>
                    <a:lnTo>
                      <a:pt x="377" y="81"/>
                    </a:lnTo>
                    <a:lnTo>
                      <a:pt x="383" y="38"/>
                    </a:lnTo>
                    <a:lnTo>
                      <a:pt x="400" y="28"/>
                    </a:lnTo>
                    <a:lnTo>
                      <a:pt x="417" y="81"/>
                    </a:lnTo>
                    <a:lnTo>
                      <a:pt x="417" y="128"/>
                    </a:lnTo>
                    <a:lnTo>
                      <a:pt x="406" y="148"/>
                    </a:lnTo>
                    <a:lnTo>
                      <a:pt x="406" y="176"/>
                    </a:lnTo>
                    <a:lnTo>
                      <a:pt x="449" y="204"/>
                    </a:lnTo>
                    <a:lnTo>
                      <a:pt x="449" y="223"/>
                    </a:lnTo>
                    <a:lnTo>
                      <a:pt x="477" y="257"/>
                    </a:lnTo>
                    <a:lnTo>
                      <a:pt x="488" y="281"/>
                    </a:lnTo>
                    <a:lnTo>
                      <a:pt x="482" y="337"/>
                    </a:lnTo>
                    <a:lnTo>
                      <a:pt x="500" y="400"/>
                    </a:lnTo>
                    <a:lnTo>
                      <a:pt x="528" y="452"/>
                    </a:lnTo>
                    <a:lnTo>
                      <a:pt x="522" y="529"/>
                    </a:lnTo>
                    <a:lnTo>
                      <a:pt x="544" y="576"/>
                    </a:lnTo>
                    <a:lnTo>
                      <a:pt x="557" y="595"/>
                    </a:lnTo>
                    <a:lnTo>
                      <a:pt x="567" y="666"/>
                    </a:lnTo>
                    <a:lnTo>
                      <a:pt x="578" y="695"/>
                    </a:lnTo>
                    <a:lnTo>
                      <a:pt x="634" y="727"/>
                    </a:lnTo>
                    <a:lnTo>
                      <a:pt x="663" y="757"/>
                    </a:lnTo>
                    <a:lnTo>
                      <a:pt x="663" y="776"/>
                    </a:lnTo>
                    <a:lnTo>
                      <a:pt x="640" y="866"/>
                    </a:lnTo>
                    <a:lnTo>
                      <a:pt x="630" y="875"/>
                    </a:lnTo>
                    <a:lnTo>
                      <a:pt x="640" y="894"/>
                    </a:lnTo>
                    <a:lnTo>
                      <a:pt x="613" y="928"/>
                    </a:lnTo>
                    <a:lnTo>
                      <a:pt x="578" y="942"/>
                    </a:lnTo>
                    <a:lnTo>
                      <a:pt x="578" y="957"/>
                    </a:lnTo>
                    <a:lnTo>
                      <a:pt x="528" y="1013"/>
                    </a:lnTo>
                    <a:lnTo>
                      <a:pt x="494" y="1028"/>
                    </a:lnTo>
                    <a:lnTo>
                      <a:pt x="488" y="1061"/>
                    </a:lnTo>
                    <a:lnTo>
                      <a:pt x="455" y="1061"/>
                    </a:lnTo>
                    <a:lnTo>
                      <a:pt x="438" y="1071"/>
                    </a:lnTo>
                    <a:lnTo>
                      <a:pt x="406" y="1080"/>
                    </a:lnTo>
                    <a:lnTo>
                      <a:pt x="360" y="1075"/>
                    </a:lnTo>
                    <a:lnTo>
                      <a:pt x="327" y="1099"/>
                    </a:lnTo>
                    <a:lnTo>
                      <a:pt x="287" y="1119"/>
                    </a:lnTo>
                    <a:lnTo>
                      <a:pt x="248" y="1128"/>
                    </a:lnTo>
                    <a:lnTo>
                      <a:pt x="219" y="1147"/>
                    </a:lnTo>
                    <a:lnTo>
                      <a:pt x="186" y="116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1832" y="1834"/>
              <a:ext cx="428" cy="593"/>
              <a:chOff x="1832" y="1834"/>
              <a:chExt cx="428" cy="593"/>
            </a:xfrm>
            <a:grpFill/>
          </p:grpSpPr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2070" y="1834"/>
                <a:ext cx="19" cy="31"/>
              </a:xfrm>
              <a:custGeom>
                <a:avLst/>
                <a:gdLst>
                  <a:gd name="T0" fmla="*/ 11 w 19"/>
                  <a:gd name="T1" fmla="*/ 3 h 31"/>
                  <a:gd name="T2" fmla="*/ 0 w 19"/>
                  <a:gd name="T3" fmla="*/ 0 h 31"/>
                  <a:gd name="T4" fmla="*/ 10 w 19"/>
                  <a:gd name="T5" fmla="*/ 30 h 31"/>
                  <a:gd name="T6" fmla="*/ 18 w 19"/>
                  <a:gd name="T7" fmla="*/ 23 h 31"/>
                  <a:gd name="T8" fmla="*/ 11 w 19"/>
                  <a:gd name="T9" fmla="*/ 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1"/>
                  <a:gd name="T17" fmla="*/ 19 w 1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1">
                    <a:moveTo>
                      <a:pt x="11" y="3"/>
                    </a:moveTo>
                    <a:lnTo>
                      <a:pt x="0" y="0"/>
                    </a:lnTo>
                    <a:lnTo>
                      <a:pt x="10" y="30"/>
                    </a:lnTo>
                    <a:lnTo>
                      <a:pt x="18" y="23"/>
                    </a:lnTo>
                    <a:lnTo>
                      <a:pt x="11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2118" y="1942"/>
                <a:ext cx="20" cy="55"/>
              </a:xfrm>
              <a:custGeom>
                <a:avLst/>
                <a:gdLst>
                  <a:gd name="T0" fmla="*/ 19 w 20"/>
                  <a:gd name="T1" fmla="*/ 0 h 55"/>
                  <a:gd name="T2" fmla="*/ 0 w 20"/>
                  <a:gd name="T3" fmla="*/ 11 h 55"/>
                  <a:gd name="T4" fmla="*/ 0 w 20"/>
                  <a:gd name="T5" fmla="*/ 54 h 55"/>
                  <a:gd name="T6" fmla="*/ 10 w 20"/>
                  <a:gd name="T7" fmla="*/ 34 h 55"/>
                  <a:gd name="T8" fmla="*/ 13 w 20"/>
                  <a:gd name="T9" fmla="*/ 11 h 55"/>
                  <a:gd name="T10" fmla="*/ 6 w 20"/>
                  <a:gd name="T11" fmla="*/ 10 h 55"/>
                  <a:gd name="T12" fmla="*/ 19 w 20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55"/>
                  <a:gd name="T23" fmla="*/ 20 w 20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55">
                    <a:moveTo>
                      <a:pt x="19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10" y="34"/>
                    </a:lnTo>
                    <a:lnTo>
                      <a:pt x="13" y="11"/>
                    </a:lnTo>
                    <a:lnTo>
                      <a:pt x="6" y="1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2157" y="2023"/>
                <a:ext cx="33" cy="34"/>
              </a:xfrm>
              <a:custGeom>
                <a:avLst/>
                <a:gdLst>
                  <a:gd name="T0" fmla="*/ 7 w 33"/>
                  <a:gd name="T1" fmla="*/ 0 h 34"/>
                  <a:gd name="T2" fmla="*/ 0 w 33"/>
                  <a:gd name="T3" fmla="*/ 9 h 34"/>
                  <a:gd name="T4" fmla="*/ 10 w 33"/>
                  <a:gd name="T5" fmla="*/ 33 h 34"/>
                  <a:gd name="T6" fmla="*/ 29 w 33"/>
                  <a:gd name="T7" fmla="*/ 25 h 34"/>
                  <a:gd name="T8" fmla="*/ 32 w 33"/>
                  <a:gd name="T9" fmla="*/ 14 h 34"/>
                  <a:gd name="T10" fmla="*/ 7 w 3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4"/>
                  <a:gd name="T20" fmla="*/ 33 w 3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4">
                    <a:moveTo>
                      <a:pt x="7" y="0"/>
                    </a:moveTo>
                    <a:lnTo>
                      <a:pt x="0" y="9"/>
                    </a:lnTo>
                    <a:lnTo>
                      <a:pt x="10" y="33"/>
                    </a:lnTo>
                    <a:lnTo>
                      <a:pt x="29" y="25"/>
                    </a:lnTo>
                    <a:lnTo>
                      <a:pt x="32" y="14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2000" y="2017"/>
                <a:ext cx="61" cy="51"/>
              </a:xfrm>
              <a:custGeom>
                <a:avLst/>
                <a:gdLst>
                  <a:gd name="T0" fmla="*/ 60 w 61"/>
                  <a:gd name="T1" fmla="*/ 22 h 51"/>
                  <a:gd name="T2" fmla="*/ 48 w 61"/>
                  <a:gd name="T3" fmla="*/ 22 h 51"/>
                  <a:gd name="T4" fmla="*/ 32 w 61"/>
                  <a:gd name="T5" fmla="*/ 0 h 51"/>
                  <a:gd name="T6" fmla="*/ 20 w 61"/>
                  <a:gd name="T7" fmla="*/ 14 h 51"/>
                  <a:gd name="T8" fmla="*/ 3 w 61"/>
                  <a:gd name="T9" fmla="*/ 9 h 51"/>
                  <a:gd name="T10" fmla="*/ 0 w 61"/>
                  <a:gd name="T11" fmla="*/ 22 h 51"/>
                  <a:gd name="T12" fmla="*/ 9 w 61"/>
                  <a:gd name="T13" fmla="*/ 31 h 51"/>
                  <a:gd name="T14" fmla="*/ 9 w 61"/>
                  <a:gd name="T15" fmla="*/ 41 h 51"/>
                  <a:gd name="T16" fmla="*/ 20 w 61"/>
                  <a:gd name="T17" fmla="*/ 50 h 51"/>
                  <a:gd name="T18" fmla="*/ 32 w 61"/>
                  <a:gd name="T19" fmla="*/ 42 h 51"/>
                  <a:gd name="T20" fmla="*/ 53 w 61"/>
                  <a:gd name="T21" fmla="*/ 47 h 51"/>
                  <a:gd name="T22" fmla="*/ 60 w 61"/>
                  <a:gd name="T23" fmla="*/ 22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51"/>
                  <a:gd name="T38" fmla="*/ 61 w 61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51">
                    <a:moveTo>
                      <a:pt x="60" y="22"/>
                    </a:moveTo>
                    <a:lnTo>
                      <a:pt x="48" y="22"/>
                    </a:lnTo>
                    <a:lnTo>
                      <a:pt x="32" y="0"/>
                    </a:lnTo>
                    <a:lnTo>
                      <a:pt x="20" y="14"/>
                    </a:lnTo>
                    <a:lnTo>
                      <a:pt x="3" y="9"/>
                    </a:lnTo>
                    <a:lnTo>
                      <a:pt x="0" y="22"/>
                    </a:lnTo>
                    <a:lnTo>
                      <a:pt x="9" y="31"/>
                    </a:lnTo>
                    <a:lnTo>
                      <a:pt x="9" y="41"/>
                    </a:lnTo>
                    <a:lnTo>
                      <a:pt x="20" y="50"/>
                    </a:lnTo>
                    <a:lnTo>
                      <a:pt x="32" y="42"/>
                    </a:lnTo>
                    <a:lnTo>
                      <a:pt x="53" y="47"/>
                    </a:lnTo>
                    <a:lnTo>
                      <a:pt x="60" y="2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2143" y="2144"/>
                <a:ext cx="92" cy="53"/>
              </a:xfrm>
              <a:custGeom>
                <a:avLst/>
                <a:gdLst>
                  <a:gd name="T0" fmla="*/ 11 w 92"/>
                  <a:gd name="T1" fmla="*/ 0 h 53"/>
                  <a:gd name="T2" fmla="*/ 0 w 92"/>
                  <a:gd name="T3" fmla="*/ 5 h 53"/>
                  <a:gd name="T4" fmla="*/ 33 w 92"/>
                  <a:gd name="T5" fmla="*/ 31 h 53"/>
                  <a:gd name="T6" fmla="*/ 44 w 92"/>
                  <a:gd name="T7" fmla="*/ 31 h 53"/>
                  <a:gd name="T8" fmla="*/ 80 w 92"/>
                  <a:gd name="T9" fmla="*/ 52 h 53"/>
                  <a:gd name="T10" fmla="*/ 91 w 92"/>
                  <a:gd name="T11" fmla="*/ 43 h 53"/>
                  <a:gd name="T12" fmla="*/ 82 w 92"/>
                  <a:gd name="T13" fmla="*/ 21 h 53"/>
                  <a:gd name="T14" fmla="*/ 80 w 92"/>
                  <a:gd name="T15" fmla="*/ 9 h 53"/>
                  <a:gd name="T16" fmla="*/ 53 w 92"/>
                  <a:gd name="T17" fmla="*/ 9 h 53"/>
                  <a:gd name="T18" fmla="*/ 33 w 92"/>
                  <a:gd name="T19" fmla="*/ 0 h 53"/>
                  <a:gd name="T20" fmla="*/ 11 w 92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53"/>
                  <a:gd name="T35" fmla="*/ 92 w 9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53">
                    <a:moveTo>
                      <a:pt x="11" y="0"/>
                    </a:moveTo>
                    <a:lnTo>
                      <a:pt x="0" y="5"/>
                    </a:lnTo>
                    <a:lnTo>
                      <a:pt x="33" y="31"/>
                    </a:lnTo>
                    <a:lnTo>
                      <a:pt x="44" y="31"/>
                    </a:lnTo>
                    <a:lnTo>
                      <a:pt x="80" y="52"/>
                    </a:lnTo>
                    <a:lnTo>
                      <a:pt x="91" y="43"/>
                    </a:lnTo>
                    <a:lnTo>
                      <a:pt x="82" y="21"/>
                    </a:lnTo>
                    <a:lnTo>
                      <a:pt x="80" y="9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1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1959" y="2171"/>
                <a:ext cx="58" cy="77"/>
              </a:xfrm>
              <a:custGeom>
                <a:avLst/>
                <a:gdLst>
                  <a:gd name="T0" fmla="*/ 51 w 58"/>
                  <a:gd name="T1" fmla="*/ 0 h 77"/>
                  <a:gd name="T2" fmla="*/ 57 w 58"/>
                  <a:gd name="T3" fmla="*/ 14 h 77"/>
                  <a:gd name="T4" fmla="*/ 29 w 58"/>
                  <a:gd name="T5" fmla="*/ 50 h 77"/>
                  <a:gd name="T6" fmla="*/ 31 w 58"/>
                  <a:gd name="T7" fmla="*/ 62 h 77"/>
                  <a:gd name="T8" fmla="*/ 14 w 58"/>
                  <a:gd name="T9" fmla="*/ 76 h 77"/>
                  <a:gd name="T10" fmla="*/ 0 w 58"/>
                  <a:gd name="T11" fmla="*/ 64 h 77"/>
                  <a:gd name="T12" fmla="*/ 6 w 58"/>
                  <a:gd name="T13" fmla="*/ 54 h 77"/>
                  <a:gd name="T14" fmla="*/ 9 w 58"/>
                  <a:gd name="T15" fmla="*/ 31 h 77"/>
                  <a:gd name="T16" fmla="*/ 23 w 58"/>
                  <a:gd name="T17" fmla="*/ 17 h 77"/>
                  <a:gd name="T18" fmla="*/ 6 w 58"/>
                  <a:gd name="T19" fmla="*/ 5 h 77"/>
                  <a:gd name="T20" fmla="*/ 17 w 58"/>
                  <a:gd name="T21" fmla="*/ 0 h 77"/>
                  <a:gd name="T22" fmla="*/ 34 w 58"/>
                  <a:gd name="T23" fmla="*/ 8 h 77"/>
                  <a:gd name="T24" fmla="*/ 51 w 58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77"/>
                  <a:gd name="T41" fmla="*/ 58 w 58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77">
                    <a:moveTo>
                      <a:pt x="51" y="0"/>
                    </a:moveTo>
                    <a:lnTo>
                      <a:pt x="57" y="14"/>
                    </a:lnTo>
                    <a:lnTo>
                      <a:pt x="29" y="50"/>
                    </a:lnTo>
                    <a:lnTo>
                      <a:pt x="31" y="62"/>
                    </a:lnTo>
                    <a:lnTo>
                      <a:pt x="14" y="76"/>
                    </a:lnTo>
                    <a:lnTo>
                      <a:pt x="0" y="64"/>
                    </a:lnTo>
                    <a:lnTo>
                      <a:pt x="6" y="54"/>
                    </a:lnTo>
                    <a:lnTo>
                      <a:pt x="9" y="31"/>
                    </a:lnTo>
                    <a:lnTo>
                      <a:pt x="23" y="17"/>
                    </a:lnTo>
                    <a:lnTo>
                      <a:pt x="6" y="5"/>
                    </a:lnTo>
                    <a:lnTo>
                      <a:pt x="17" y="0"/>
                    </a:lnTo>
                    <a:lnTo>
                      <a:pt x="34" y="8"/>
                    </a:lnTo>
                    <a:lnTo>
                      <a:pt x="5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1987" y="2222"/>
                <a:ext cx="50" cy="73"/>
              </a:xfrm>
              <a:custGeom>
                <a:avLst/>
                <a:gdLst>
                  <a:gd name="T0" fmla="*/ 43 w 50"/>
                  <a:gd name="T1" fmla="*/ 0 h 73"/>
                  <a:gd name="T2" fmla="*/ 32 w 50"/>
                  <a:gd name="T3" fmla="*/ 0 h 73"/>
                  <a:gd name="T4" fmla="*/ 32 w 50"/>
                  <a:gd name="T5" fmla="*/ 5 h 73"/>
                  <a:gd name="T6" fmla="*/ 32 w 50"/>
                  <a:gd name="T7" fmla="*/ 9 h 73"/>
                  <a:gd name="T8" fmla="*/ 32 w 50"/>
                  <a:gd name="T9" fmla="*/ 14 h 73"/>
                  <a:gd name="T10" fmla="*/ 23 w 50"/>
                  <a:gd name="T11" fmla="*/ 27 h 73"/>
                  <a:gd name="T12" fmla="*/ 9 w 50"/>
                  <a:gd name="T13" fmla="*/ 39 h 73"/>
                  <a:gd name="T14" fmla="*/ 12 w 50"/>
                  <a:gd name="T15" fmla="*/ 48 h 73"/>
                  <a:gd name="T16" fmla="*/ 0 w 50"/>
                  <a:gd name="T17" fmla="*/ 63 h 73"/>
                  <a:gd name="T18" fmla="*/ 12 w 50"/>
                  <a:gd name="T19" fmla="*/ 72 h 73"/>
                  <a:gd name="T20" fmla="*/ 43 w 50"/>
                  <a:gd name="T21" fmla="*/ 33 h 73"/>
                  <a:gd name="T22" fmla="*/ 43 w 50"/>
                  <a:gd name="T23" fmla="*/ 24 h 73"/>
                  <a:gd name="T24" fmla="*/ 49 w 50"/>
                  <a:gd name="T25" fmla="*/ 14 h 73"/>
                  <a:gd name="T26" fmla="*/ 43 w 50"/>
                  <a:gd name="T27" fmla="*/ 0 h 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73"/>
                  <a:gd name="T44" fmla="*/ 50 w 50"/>
                  <a:gd name="T45" fmla="*/ 73 h 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73">
                    <a:moveTo>
                      <a:pt x="43" y="0"/>
                    </a:move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23" y="27"/>
                    </a:lnTo>
                    <a:lnTo>
                      <a:pt x="9" y="39"/>
                    </a:lnTo>
                    <a:lnTo>
                      <a:pt x="12" y="48"/>
                    </a:lnTo>
                    <a:lnTo>
                      <a:pt x="0" y="63"/>
                    </a:lnTo>
                    <a:lnTo>
                      <a:pt x="12" y="72"/>
                    </a:lnTo>
                    <a:lnTo>
                      <a:pt x="43" y="33"/>
                    </a:lnTo>
                    <a:lnTo>
                      <a:pt x="43" y="24"/>
                    </a:lnTo>
                    <a:lnTo>
                      <a:pt x="49" y="14"/>
                    </a:lnTo>
                    <a:lnTo>
                      <a:pt x="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1832" y="2308"/>
                <a:ext cx="65" cy="108"/>
              </a:xfrm>
              <a:custGeom>
                <a:avLst/>
                <a:gdLst>
                  <a:gd name="T0" fmla="*/ 42 w 65"/>
                  <a:gd name="T1" fmla="*/ 3 h 108"/>
                  <a:gd name="T2" fmla="*/ 36 w 65"/>
                  <a:gd name="T3" fmla="*/ 5 h 108"/>
                  <a:gd name="T4" fmla="*/ 25 w 65"/>
                  <a:gd name="T5" fmla="*/ 0 h 108"/>
                  <a:gd name="T6" fmla="*/ 6 w 65"/>
                  <a:gd name="T7" fmla="*/ 3 h 108"/>
                  <a:gd name="T8" fmla="*/ 6 w 65"/>
                  <a:gd name="T9" fmla="*/ 27 h 108"/>
                  <a:gd name="T10" fmla="*/ 16 w 65"/>
                  <a:gd name="T11" fmla="*/ 30 h 108"/>
                  <a:gd name="T12" fmla="*/ 16 w 65"/>
                  <a:gd name="T13" fmla="*/ 20 h 108"/>
                  <a:gd name="T14" fmla="*/ 33 w 65"/>
                  <a:gd name="T15" fmla="*/ 38 h 108"/>
                  <a:gd name="T16" fmla="*/ 28 w 65"/>
                  <a:gd name="T17" fmla="*/ 53 h 108"/>
                  <a:gd name="T18" fmla="*/ 15 w 65"/>
                  <a:gd name="T19" fmla="*/ 62 h 108"/>
                  <a:gd name="T20" fmla="*/ 9 w 65"/>
                  <a:gd name="T21" fmla="*/ 84 h 108"/>
                  <a:gd name="T22" fmla="*/ 0 w 65"/>
                  <a:gd name="T23" fmla="*/ 95 h 108"/>
                  <a:gd name="T24" fmla="*/ 12 w 65"/>
                  <a:gd name="T25" fmla="*/ 107 h 108"/>
                  <a:gd name="T26" fmla="*/ 45 w 65"/>
                  <a:gd name="T27" fmla="*/ 87 h 108"/>
                  <a:gd name="T28" fmla="*/ 33 w 65"/>
                  <a:gd name="T29" fmla="*/ 72 h 108"/>
                  <a:gd name="T30" fmla="*/ 42 w 65"/>
                  <a:gd name="T31" fmla="*/ 47 h 108"/>
                  <a:gd name="T32" fmla="*/ 61 w 65"/>
                  <a:gd name="T33" fmla="*/ 35 h 108"/>
                  <a:gd name="T34" fmla="*/ 64 w 65"/>
                  <a:gd name="T35" fmla="*/ 18 h 108"/>
                  <a:gd name="T36" fmla="*/ 42 w 65"/>
                  <a:gd name="T37" fmla="*/ 3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108"/>
                  <a:gd name="T59" fmla="*/ 65 w 65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108">
                    <a:moveTo>
                      <a:pt x="42" y="3"/>
                    </a:moveTo>
                    <a:lnTo>
                      <a:pt x="36" y="5"/>
                    </a:lnTo>
                    <a:lnTo>
                      <a:pt x="25" y="0"/>
                    </a:lnTo>
                    <a:lnTo>
                      <a:pt x="6" y="3"/>
                    </a:lnTo>
                    <a:lnTo>
                      <a:pt x="6" y="27"/>
                    </a:lnTo>
                    <a:lnTo>
                      <a:pt x="16" y="30"/>
                    </a:lnTo>
                    <a:lnTo>
                      <a:pt x="16" y="20"/>
                    </a:lnTo>
                    <a:lnTo>
                      <a:pt x="33" y="38"/>
                    </a:lnTo>
                    <a:lnTo>
                      <a:pt x="28" y="53"/>
                    </a:lnTo>
                    <a:lnTo>
                      <a:pt x="15" y="62"/>
                    </a:lnTo>
                    <a:lnTo>
                      <a:pt x="9" y="84"/>
                    </a:lnTo>
                    <a:lnTo>
                      <a:pt x="0" y="95"/>
                    </a:lnTo>
                    <a:lnTo>
                      <a:pt x="12" y="107"/>
                    </a:lnTo>
                    <a:lnTo>
                      <a:pt x="45" y="87"/>
                    </a:lnTo>
                    <a:lnTo>
                      <a:pt x="33" y="72"/>
                    </a:lnTo>
                    <a:lnTo>
                      <a:pt x="42" y="47"/>
                    </a:lnTo>
                    <a:lnTo>
                      <a:pt x="61" y="35"/>
                    </a:lnTo>
                    <a:lnTo>
                      <a:pt x="64" y="18"/>
                    </a:lnTo>
                    <a:lnTo>
                      <a:pt x="42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1872" y="2364"/>
                <a:ext cx="42" cy="63"/>
              </a:xfrm>
              <a:custGeom>
                <a:avLst/>
                <a:gdLst>
                  <a:gd name="T0" fmla="*/ 26 w 42"/>
                  <a:gd name="T1" fmla="*/ 0 h 63"/>
                  <a:gd name="T2" fmla="*/ 41 w 42"/>
                  <a:gd name="T3" fmla="*/ 15 h 63"/>
                  <a:gd name="T4" fmla="*/ 32 w 42"/>
                  <a:gd name="T5" fmla="*/ 30 h 63"/>
                  <a:gd name="T6" fmla="*/ 29 w 42"/>
                  <a:gd name="T7" fmla="*/ 45 h 63"/>
                  <a:gd name="T8" fmla="*/ 9 w 42"/>
                  <a:gd name="T9" fmla="*/ 62 h 63"/>
                  <a:gd name="T10" fmla="*/ 0 w 42"/>
                  <a:gd name="T11" fmla="*/ 50 h 63"/>
                  <a:gd name="T12" fmla="*/ 9 w 42"/>
                  <a:gd name="T13" fmla="*/ 28 h 63"/>
                  <a:gd name="T14" fmla="*/ 26 w 42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3"/>
                  <a:gd name="T26" fmla="*/ 42 w 42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3">
                    <a:moveTo>
                      <a:pt x="26" y="0"/>
                    </a:moveTo>
                    <a:lnTo>
                      <a:pt x="41" y="15"/>
                    </a:lnTo>
                    <a:lnTo>
                      <a:pt x="32" y="30"/>
                    </a:lnTo>
                    <a:lnTo>
                      <a:pt x="29" y="45"/>
                    </a:lnTo>
                    <a:lnTo>
                      <a:pt x="9" y="62"/>
                    </a:lnTo>
                    <a:lnTo>
                      <a:pt x="0" y="50"/>
                    </a:lnTo>
                    <a:lnTo>
                      <a:pt x="9" y="28"/>
                    </a:lnTo>
                    <a:lnTo>
                      <a:pt x="2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1943" y="2308"/>
                <a:ext cx="45" cy="91"/>
              </a:xfrm>
              <a:custGeom>
                <a:avLst/>
                <a:gdLst>
                  <a:gd name="T0" fmla="*/ 20 w 45"/>
                  <a:gd name="T1" fmla="*/ 0 h 91"/>
                  <a:gd name="T2" fmla="*/ 41 w 45"/>
                  <a:gd name="T3" fmla="*/ 17 h 91"/>
                  <a:gd name="T4" fmla="*/ 38 w 45"/>
                  <a:gd name="T5" fmla="*/ 28 h 91"/>
                  <a:gd name="T6" fmla="*/ 30 w 45"/>
                  <a:gd name="T7" fmla="*/ 37 h 91"/>
                  <a:gd name="T8" fmla="*/ 41 w 45"/>
                  <a:gd name="T9" fmla="*/ 62 h 91"/>
                  <a:gd name="T10" fmla="*/ 44 w 45"/>
                  <a:gd name="T11" fmla="*/ 73 h 91"/>
                  <a:gd name="T12" fmla="*/ 33 w 45"/>
                  <a:gd name="T13" fmla="*/ 87 h 91"/>
                  <a:gd name="T14" fmla="*/ 14 w 45"/>
                  <a:gd name="T15" fmla="*/ 90 h 91"/>
                  <a:gd name="T16" fmla="*/ 0 w 45"/>
                  <a:gd name="T17" fmla="*/ 71 h 91"/>
                  <a:gd name="T18" fmla="*/ 9 w 45"/>
                  <a:gd name="T19" fmla="*/ 54 h 91"/>
                  <a:gd name="T20" fmla="*/ 20 w 45"/>
                  <a:gd name="T21" fmla="*/ 37 h 91"/>
                  <a:gd name="T22" fmla="*/ 20 w 45"/>
                  <a:gd name="T23" fmla="*/ 19 h 91"/>
                  <a:gd name="T24" fmla="*/ 20 w 45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91"/>
                  <a:gd name="T41" fmla="*/ 45 w 45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91">
                    <a:moveTo>
                      <a:pt x="20" y="0"/>
                    </a:moveTo>
                    <a:lnTo>
                      <a:pt x="41" y="17"/>
                    </a:lnTo>
                    <a:lnTo>
                      <a:pt x="38" y="28"/>
                    </a:lnTo>
                    <a:lnTo>
                      <a:pt x="30" y="37"/>
                    </a:lnTo>
                    <a:lnTo>
                      <a:pt x="41" y="62"/>
                    </a:lnTo>
                    <a:lnTo>
                      <a:pt x="44" y="73"/>
                    </a:lnTo>
                    <a:lnTo>
                      <a:pt x="33" y="87"/>
                    </a:lnTo>
                    <a:lnTo>
                      <a:pt x="14" y="90"/>
                    </a:lnTo>
                    <a:lnTo>
                      <a:pt x="0" y="71"/>
                    </a:lnTo>
                    <a:lnTo>
                      <a:pt x="9" y="54"/>
                    </a:lnTo>
                    <a:lnTo>
                      <a:pt x="20" y="37"/>
                    </a:lnTo>
                    <a:lnTo>
                      <a:pt x="20" y="19"/>
                    </a:lnTo>
                    <a:lnTo>
                      <a:pt x="2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2030" y="2168"/>
                <a:ext cx="230" cy="259"/>
              </a:xfrm>
              <a:custGeom>
                <a:avLst/>
                <a:gdLst>
                  <a:gd name="T0" fmla="*/ 65 w 230"/>
                  <a:gd name="T1" fmla="*/ 3 h 259"/>
                  <a:gd name="T2" fmla="*/ 41 w 230"/>
                  <a:gd name="T3" fmla="*/ 25 h 259"/>
                  <a:gd name="T4" fmla="*/ 29 w 230"/>
                  <a:gd name="T5" fmla="*/ 9 h 259"/>
                  <a:gd name="T6" fmla="*/ 27 w 230"/>
                  <a:gd name="T7" fmla="*/ 0 h 259"/>
                  <a:gd name="T8" fmla="*/ 9 w 230"/>
                  <a:gd name="T9" fmla="*/ 3 h 259"/>
                  <a:gd name="T10" fmla="*/ 0 w 230"/>
                  <a:gd name="T11" fmla="*/ 19 h 259"/>
                  <a:gd name="T12" fmla="*/ 17 w 230"/>
                  <a:gd name="T13" fmla="*/ 40 h 259"/>
                  <a:gd name="T14" fmla="*/ 20 w 230"/>
                  <a:gd name="T15" fmla="*/ 65 h 259"/>
                  <a:gd name="T16" fmla="*/ 41 w 230"/>
                  <a:gd name="T17" fmla="*/ 95 h 259"/>
                  <a:gd name="T18" fmla="*/ 61 w 230"/>
                  <a:gd name="T19" fmla="*/ 110 h 259"/>
                  <a:gd name="T20" fmla="*/ 58 w 230"/>
                  <a:gd name="T21" fmla="*/ 121 h 259"/>
                  <a:gd name="T22" fmla="*/ 61 w 230"/>
                  <a:gd name="T23" fmla="*/ 129 h 259"/>
                  <a:gd name="T24" fmla="*/ 61 w 230"/>
                  <a:gd name="T25" fmla="*/ 141 h 259"/>
                  <a:gd name="T26" fmla="*/ 88 w 230"/>
                  <a:gd name="T27" fmla="*/ 141 h 259"/>
                  <a:gd name="T28" fmla="*/ 111 w 230"/>
                  <a:gd name="T29" fmla="*/ 165 h 259"/>
                  <a:gd name="T30" fmla="*/ 108 w 230"/>
                  <a:gd name="T31" fmla="*/ 169 h 259"/>
                  <a:gd name="T32" fmla="*/ 100 w 230"/>
                  <a:gd name="T33" fmla="*/ 186 h 259"/>
                  <a:gd name="T34" fmla="*/ 85 w 230"/>
                  <a:gd name="T35" fmla="*/ 184 h 259"/>
                  <a:gd name="T36" fmla="*/ 65 w 230"/>
                  <a:gd name="T37" fmla="*/ 182 h 259"/>
                  <a:gd name="T38" fmla="*/ 52 w 230"/>
                  <a:gd name="T39" fmla="*/ 191 h 259"/>
                  <a:gd name="T40" fmla="*/ 58 w 230"/>
                  <a:gd name="T41" fmla="*/ 210 h 259"/>
                  <a:gd name="T42" fmla="*/ 71 w 230"/>
                  <a:gd name="T43" fmla="*/ 236 h 259"/>
                  <a:gd name="T44" fmla="*/ 108 w 230"/>
                  <a:gd name="T45" fmla="*/ 258 h 259"/>
                  <a:gd name="T46" fmla="*/ 140 w 230"/>
                  <a:gd name="T47" fmla="*/ 239 h 259"/>
                  <a:gd name="T48" fmla="*/ 136 w 230"/>
                  <a:gd name="T49" fmla="*/ 219 h 259"/>
                  <a:gd name="T50" fmla="*/ 133 w 230"/>
                  <a:gd name="T51" fmla="*/ 205 h 259"/>
                  <a:gd name="T52" fmla="*/ 136 w 230"/>
                  <a:gd name="T53" fmla="*/ 188 h 259"/>
                  <a:gd name="T54" fmla="*/ 150 w 230"/>
                  <a:gd name="T55" fmla="*/ 191 h 259"/>
                  <a:gd name="T56" fmla="*/ 162 w 230"/>
                  <a:gd name="T57" fmla="*/ 177 h 259"/>
                  <a:gd name="T58" fmla="*/ 179 w 230"/>
                  <a:gd name="T59" fmla="*/ 174 h 259"/>
                  <a:gd name="T60" fmla="*/ 196 w 230"/>
                  <a:gd name="T61" fmla="*/ 155 h 259"/>
                  <a:gd name="T62" fmla="*/ 173 w 230"/>
                  <a:gd name="T63" fmla="*/ 137 h 259"/>
                  <a:gd name="T64" fmla="*/ 156 w 230"/>
                  <a:gd name="T65" fmla="*/ 151 h 259"/>
                  <a:gd name="T66" fmla="*/ 150 w 230"/>
                  <a:gd name="T67" fmla="*/ 155 h 259"/>
                  <a:gd name="T68" fmla="*/ 133 w 230"/>
                  <a:gd name="T69" fmla="*/ 138 h 259"/>
                  <a:gd name="T70" fmla="*/ 144 w 230"/>
                  <a:gd name="T71" fmla="*/ 126 h 259"/>
                  <a:gd name="T72" fmla="*/ 156 w 230"/>
                  <a:gd name="T73" fmla="*/ 137 h 259"/>
                  <a:gd name="T74" fmla="*/ 170 w 230"/>
                  <a:gd name="T75" fmla="*/ 121 h 259"/>
                  <a:gd name="T76" fmla="*/ 190 w 230"/>
                  <a:gd name="T77" fmla="*/ 120 h 259"/>
                  <a:gd name="T78" fmla="*/ 199 w 230"/>
                  <a:gd name="T79" fmla="*/ 141 h 259"/>
                  <a:gd name="T80" fmla="*/ 215 w 230"/>
                  <a:gd name="T81" fmla="*/ 146 h 259"/>
                  <a:gd name="T82" fmla="*/ 229 w 230"/>
                  <a:gd name="T83" fmla="*/ 132 h 259"/>
                  <a:gd name="T84" fmla="*/ 196 w 230"/>
                  <a:gd name="T85" fmla="*/ 101 h 259"/>
                  <a:gd name="T86" fmla="*/ 200 w 230"/>
                  <a:gd name="T87" fmla="*/ 89 h 259"/>
                  <a:gd name="T88" fmla="*/ 190 w 230"/>
                  <a:gd name="T89" fmla="*/ 86 h 259"/>
                  <a:gd name="T90" fmla="*/ 200 w 230"/>
                  <a:gd name="T91" fmla="*/ 65 h 259"/>
                  <a:gd name="T92" fmla="*/ 184 w 230"/>
                  <a:gd name="T93" fmla="*/ 67 h 259"/>
                  <a:gd name="T94" fmla="*/ 147 w 230"/>
                  <a:gd name="T95" fmla="*/ 79 h 259"/>
                  <a:gd name="T96" fmla="*/ 147 w 230"/>
                  <a:gd name="T97" fmla="*/ 104 h 259"/>
                  <a:gd name="T98" fmla="*/ 133 w 230"/>
                  <a:gd name="T99" fmla="*/ 98 h 259"/>
                  <a:gd name="T100" fmla="*/ 120 w 230"/>
                  <a:gd name="T101" fmla="*/ 107 h 259"/>
                  <a:gd name="T102" fmla="*/ 91 w 230"/>
                  <a:gd name="T103" fmla="*/ 103 h 259"/>
                  <a:gd name="T104" fmla="*/ 85 w 230"/>
                  <a:gd name="T105" fmla="*/ 86 h 259"/>
                  <a:gd name="T106" fmla="*/ 77 w 230"/>
                  <a:gd name="T107" fmla="*/ 67 h 259"/>
                  <a:gd name="T108" fmla="*/ 97 w 230"/>
                  <a:gd name="T109" fmla="*/ 81 h 259"/>
                  <a:gd name="T110" fmla="*/ 120 w 230"/>
                  <a:gd name="T111" fmla="*/ 72 h 259"/>
                  <a:gd name="T112" fmla="*/ 123 w 230"/>
                  <a:gd name="T113" fmla="*/ 67 h 259"/>
                  <a:gd name="T114" fmla="*/ 120 w 230"/>
                  <a:gd name="T115" fmla="*/ 53 h 259"/>
                  <a:gd name="T116" fmla="*/ 94 w 230"/>
                  <a:gd name="T117" fmla="*/ 40 h 259"/>
                  <a:gd name="T118" fmla="*/ 80 w 230"/>
                  <a:gd name="T119" fmla="*/ 36 h 259"/>
                  <a:gd name="T120" fmla="*/ 85 w 230"/>
                  <a:gd name="T121" fmla="*/ 22 h 259"/>
                  <a:gd name="T122" fmla="*/ 85 w 230"/>
                  <a:gd name="T123" fmla="*/ 8 h 259"/>
                  <a:gd name="T124" fmla="*/ 65 w 230"/>
                  <a:gd name="T125" fmla="*/ 3 h 2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0"/>
                  <a:gd name="T190" fmla="*/ 0 h 259"/>
                  <a:gd name="T191" fmla="*/ 230 w 230"/>
                  <a:gd name="T192" fmla="*/ 259 h 2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0" h="259">
                    <a:moveTo>
                      <a:pt x="65" y="3"/>
                    </a:moveTo>
                    <a:lnTo>
                      <a:pt x="41" y="25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9" y="3"/>
                    </a:lnTo>
                    <a:lnTo>
                      <a:pt x="0" y="19"/>
                    </a:lnTo>
                    <a:lnTo>
                      <a:pt x="17" y="40"/>
                    </a:lnTo>
                    <a:lnTo>
                      <a:pt x="20" y="65"/>
                    </a:lnTo>
                    <a:lnTo>
                      <a:pt x="41" y="95"/>
                    </a:lnTo>
                    <a:lnTo>
                      <a:pt x="61" y="110"/>
                    </a:lnTo>
                    <a:lnTo>
                      <a:pt x="58" y="121"/>
                    </a:lnTo>
                    <a:lnTo>
                      <a:pt x="61" y="129"/>
                    </a:lnTo>
                    <a:lnTo>
                      <a:pt x="61" y="141"/>
                    </a:lnTo>
                    <a:lnTo>
                      <a:pt x="88" y="141"/>
                    </a:lnTo>
                    <a:lnTo>
                      <a:pt x="111" y="165"/>
                    </a:lnTo>
                    <a:lnTo>
                      <a:pt x="108" y="169"/>
                    </a:lnTo>
                    <a:lnTo>
                      <a:pt x="100" y="186"/>
                    </a:lnTo>
                    <a:lnTo>
                      <a:pt x="85" y="184"/>
                    </a:lnTo>
                    <a:lnTo>
                      <a:pt x="65" y="182"/>
                    </a:lnTo>
                    <a:lnTo>
                      <a:pt x="52" y="191"/>
                    </a:lnTo>
                    <a:lnTo>
                      <a:pt x="58" y="210"/>
                    </a:lnTo>
                    <a:lnTo>
                      <a:pt x="71" y="236"/>
                    </a:lnTo>
                    <a:lnTo>
                      <a:pt x="108" y="258"/>
                    </a:lnTo>
                    <a:lnTo>
                      <a:pt x="140" y="239"/>
                    </a:lnTo>
                    <a:lnTo>
                      <a:pt x="136" y="219"/>
                    </a:lnTo>
                    <a:lnTo>
                      <a:pt x="133" y="205"/>
                    </a:lnTo>
                    <a:lnTo>
                      <a:pt x="136" y="188"/>
                    </a:lnTo>
                    <a:lnTo>
                      <a:pt x="150" y="191"/>
                    </a:lnTo>
                    <a:lnTo>
                      <a:pt x="162" y="177"/>
                    </a:lnTo>
                    <a:lnTo>
                      <a:pt x="179" y="174"/>
                    </a:lnTo>
                    <a:lnTo>
                      <a:pt x="196" y="155"/>
                    </a:lnTo>
                    <a:lnTo>
                      <a:pt x="173" y="137"/>
                    </a:lnTo>
                    <a:lnTo>
                      <a:pt x="156" y="151"/>
                    </a:lnTo>
                    <a:lnTo>
                      <a:pt x="150" y="155"/>
                    </a:lnTo>
                    <a:lnTo>
                      <a:pt x="133" y="138"/>
                    </a:lnTo>
                    <a:lnTo>
                      <a:pt x="144" y="126"/>
                    </a:lnTo>
                    <a:lnTo>
                      <a:pt x="156" y="137"/>
                    </a:lnTo>
                    <a:lnTo>
                      <a:pt x="170" y="121"/>
                    </a:lnTo>
                    <a:lnTo>
                      <a:pt x="190" y="120"/>
                    </a:lnTo>
                    <a:lnTo>
                      <a:pt x="199" y="141"/>
                    </a:lnTo>
                    <a:lnTo>
                      <a:pt x="215" y="146"/>
                    </a:lnTo>
                    <a:lnTo>
                      <a:pt x="229" y="132"/>
                    </a:lnTo>
                    <a:lnTo>
                      <a:pt x="196" y="101"/>
                    </a:lnTo>
                    <a:lnTo>
                      <a:pt x="200" y="89"/>
                    </a:lnTo>
                    <a:lnTo>
                      <a:pt x="190" y="86"/>
                    </a:lnTo>
                    <a:lnTo>
                      <a:pt x="200" y="65"/>
                    </a:lnTo>
                    <a:lnTo>
                      <a:pt x="184" y="67"/>
                    </a:lnTo>
                    <a:lnTo>
                      <a:pt x="147" y="79"/>
                    </a:lnTo>
                    <a:lnTo>
                      <a:pt x="147" y="104"/>
                    </a:lnTo>
                    <a:lnTo>
                      <a:pt x="133" y="98"/>
                    </a:lnTo>
                    <a:lnTo>
                      <a:pt x="120" y="107"/>
                    </a:lnTo>
                    <a:lnTo>
                      <a:pt x="91" y="103"/>
                    </a:lnTo>
                    <a:lnTo>
                      <a:pt x="85" y="86"/>
                    </a:lnTo>
                    <a:lnTo>
                      <a:pt x="77" y="67"/>
                    </a:lnTo>
                    <a:lnTo>
                      <a:pt x="97" y="81"/>
                    </a:lnTo>
                    <a:lnTo>
                      <a:pt x="120" y="72"/>
                    </a:lnTo>
                    <a:lnTo>
                      <a:pt x="123" y="67"/>
                    </a:lnTo>
                    <a:lnTo>
                      <a:pt x="120" y="53"/>
                    </a:lnTo>
                    <a:lnTo>
                      <a:pt x="94" y="40"/>
                    </a:lnTo>
                    <a:lnTo>
                      <a:pt x="80" y="36"/>
                    </a:lnTo>
                    <a:lnTo>
                      <a:pt x="85" y="22"/>
                    </a:lnTo>
                    <a:lnTo>
                      <a:pt x="85" y="8"/>
                    </a:lnTo>
                    <a:lnTo>
                      <a:pt x="65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1997" y="2305"/>
                <a:ext cx="74" cy="64"/>
              </a:xfrm>
              <a:custGeom>
                <a:avLst/>
                <a:gdLst>
                  <a:gd name="T0" fmla="*/ 65 w 74"/>
                  <a:gd name="T1" fmla="*/ 0 h 64"/>
                  <a:gd name="T2" fmla="*/ 73 w 74"/>
                  <a:gd name="T3" fmla="*/ 8 h 64"/>
                  <a:gd name="T4" fmla="*/ 73 w 74"/>
                  <a:gd name="T5" fmla="*/ 21 h 64"/>
                  <a:gd name="T6" fmla="*/ 70 w 74"/>
                  <a:gd name="T7" fmla="*/ 33 h 64"/>
                  <a:gd name="T8" fmla="*/ 37 w 74"/>
                  <a:gd name="T9" fmla="*/ 54 h 64"/>
                  <a:gd name="T10" fmla="*/ 17 w 74"/>
                  <a:gd name="T11" fmla="*/ 63 h 64"/>
                  <a:gd name="T12" fmla="*/ 0 w 74"/>
                  <a:gd name="T13" fmla="*/ 49 h 64"/>
                  <a:gd name="T14" fmla="*/ 14 w 74"/>
                  <a:gd name="T15" fmla="*/ 30 h 64"/>
                  <a:gd name="T16" fmla="*/ 30 w 74"/>
                  <a:gd name="T17" fmla="*/ 21 h 64"/>
                  <a:gd name="T18" fmla="*/ 65 w 74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64"/>
                  <a:gd name="T32" fmla="*/ 74 w 74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64">
                    <a:moveTo>
                      <a:pt x="65" y="0"/>
                    </a:moveTo>
                    <a:lnTo>
                      <a:pt x="73" y="8"/>
                    </a:lnTo>
                    <a:lnTo>
                      <a:pt x="73" y="21"/>
                    </a:lnTo>
                    <a:lnTo>
                      <a:pt x="70" y="33"/>
                    </a:lnTo>
                    <a:lnTo>
                      <a:pt x="37" y="54"/>
                    </a:lnTo>
                    <a:lnTo>
                      <a:pt x="17" y="63"/>
                    </a:lnTo>
                    <a:lnTo>
                      <a:pt x="0" y="49"/>
                    </a:lnTo>
                    <a:lnTo>
                      <a:pt x="14" y="30"/>
                    </a:lnTo>
                    <a:lnTo>
                      <a:pt x="30" y="21"/>
                    </a:lnTo>
                    <a:lnTo>
                      <a:pt x="65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30" name="Text Box 40"/>
          <p:cNvSpPr txBox="1">
            <a:spLocks noChangeArrowheads="1"/>
          </p:cNvSpPr>
          <p:nvPr/>
        </p:nvSpPr>
        <p:spPr bwMode="auto">
          <a:xfrm>
            <a:off x="10493012" y="2565400"/>
            <a:ext cx="754694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SYHEL</a:t>
            </a:r>
          </a:p>
        </p:txBody>
      </p:sp>
      <p:sp>
        <p:nvSpPr>
          <p:cNvPr id="31" name="Text Box 45"/>
          <p:cNvSpPr txBox="1">
            <a:spLocks noChangeArrowheads="1"/>
          </p:cNvSpPr>
          <p:nvPr/>
        </p:nvSpPr>
        <p:spPr bwMode="auto">
          <a:xfrm>
            <a:off x="7950501" y="1052513"/>
            <a:ext cx="1056217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/>
              <a:t>Tromsö</a:t>
            </a:r>
          </a:p>
        </p:txBody>
      </p:sp>
      <p:sp>
        <p:nvSpPr>
          <p:cNvPr id="32" name="Text Box 46"/>
          <p:cNvSpPr txBox="1">
            <a:spLocks noChangeArrowheads="1"/>
          </p:cNvSpPr>
          <p:nvPr/>
        </p:nvSpPr>
        <p:spPr bwMode="auto">
          <a:xfrm>
            <a:off x="6223301" y="2492375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/>
              <a:t>Trondheim</a:t>
            </a:r>
          </a:p>
        </p:txBody>
      </p:sp>
      <p:sp>
        <p:nvSpPr>
          <p:cNvPr id="33" name="Text Box 124"/>
          <p:cNvSpPr txBox="1">
            <a:spLocks noChangeArrowheads="1"/>
          </p:cNvSpPr>
          <p:nvPr/>
        </p:nvSpPr>
        <p:spPr bwMode="auto">
          <a:xfrm>
            <a:off x="7008568" y="2857497"/>
            <a:ext cx="758904" cy="276999"/>
          </a:xfrm>
          <a:prstGeom prst="rect">
            <a:avLst/>
          </a:prstGeom>
          <a:solidFill>
            <a:schemeClr val="bg1">
              <a:alpha val="66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NO3</a:t>
            </a:r>
            <a:endParaRPr lang="nb-NO" sz="1400" dirty="0"/>
          </a:p>
        </p:txBody>
      </p:sp>
      <p:sp>
        <p:nvSpPr>
          <p:cNvPr id="34" name="Frihandsfigur 33"/>
          <p:cNvSpPr/>
          <p:nvPr/>
        </p:nvSpPr>
        <p:spPr>
          <a:xfrm>
            <a:off x="6046094" y="3133385"/>
            <a:ext cx="818095" cy="1054389"/>
          </a:xfrm>
          <a:custGeom>
            <a:avLst/>
            <a:gdLst>
              <a:gd name="connsiteX0" fmla="*/ 360398 w 613571"/>
              <a:gd name="connsiteY0" fmla="*/ 777389 h 1054389"/>
              <a:gd name="connsiteX1" fmla="*/ 268065 w 613571"/>
              <a:gd name="connsiteY1" fmla="*/ 1054389 h 1054389"/>
              <a:gd name="connsiteX2" fmla="*/ 83398 w 613571"/>
              <a:gd name="connsiteY2" fmla="*/ 1033540 h 1054389"/>
              <a:gd name="connsiteX3" fmla="*/ 74462 w 613571"/>
              <a:gd name="connsiteY3" fmla="*/ 1000776 h 1054389"/>
              <a:gd name="connsiteX4" fmla="*/ 131054 w 613571"/>
              <a:gd name="connsiteY4" fmla="*/ 965034 h 1054389"/>
              <a:gd name="connsiteX5" fmla="*/ 83398 w 613571"/>
              <a:gd name="connsiteY5" fmla="*/ 902486 h 1054389"/>
              <a:gd name="connsiteX6" fmla="*/ 29785 w 613571"/>
              <a:gd name="connsiteY6" fmla="*/ 929292 h 1054389"/>
              <a:gd name="connsiteX7" fmla="*/ 0 w 613571"/>
              <a:gd name="connsiteY7" fmla="*/ 899507 h 1054389"/>
              <a:gd name="connsiteX8" fmla="*/ 23828 w 613571"/>
              <a:gd name="connsiteY8" fmla="*/ 836959 h 1054389"/>
              <a:gd name="connsiteX9" fmla="*/ 95312 w 613571"/>
              <a:gd name="connsiteY9" fmla="*/ 831002 h 1054389"/>
              <a:gd name="connsiteX10" fmla="*/ 110204 w 613571"/>
              <a:gd name="connsiteY10" fmla="*/ 729733 h 1054389"/>
              <a:gd name="connsiteX11" fmla="*/ 181688 w 613571"/>
              <a:gd name="connsiteY11" fmla="*/ 711862 h 1054389"/>
              <a:gd name="connsiteX12" fmla="*/ 175731 w 613571"/>
              <a:gd name="connsiteY12" fmla="*/ 667184 h 1054389"/>
              <a:gd name="connsiteX13" fmla="*/ 128075 w 613571"/>
              <a:gd name="connsiteY13" fmla="*/ 646335 h 1054389"/>
              <a:gd name="connsiteX14" fmla="*/ 62548 w 613571"/>
              <a:gd name="connsiteY14" fmla="*/ 685055 h 1054389"/>
              <a:gd name="connsiteX15" fmla="*/ 23828 w 613571"/>
              <a:gd name="connsiteY15" fmla="*/ 649313 h 1054389"/>
              <a:gd name="connsiteX16" fmla="*/ 98290 w 613571"/>
              <a:gd name="connsiteY16" fmla="*/ 279979 h 1054389"/>
              <a:gd name="connsiteX17" fmla="*/ 83398 w 613571"/>
              <a:gd name="connsiteY17" fmla="*/ 220409 h 1054389"/>
              <a:gd name="connsiteX18" fmla="*/ 163817 w 613571"/>
              <a:gd name="connsiteY18" fmla="*/ 137011 h 1054389"/>
              <a:gd name="connsiteX19" fmla="*/ 160839 w 613571"/>
              <a:gd name="connsiteY19" fmla="*/ 89355 h 1054389"/>
              <a:gd name="connsiteX20" fmla="*/ 282957 w 613571"/>
              <a:gd name="connsiteY20" fmla="*/ 92333 h 1054389"/>
              <a:gd name="connsiteX21" fmla="*/ 324656 w 613571"/>
              <a:gd name="connsiteY21" fmla="*/ 74462 h 1054389"/>
              <a:gd name="connsiteX22" fmla="*/ 339549 w 613571"/>
              <a:gd name="connsiteY22" fmla="*/ 32763 h 1054389"/>
              <a:gd name="connsiteX23" fmla="*/ 402097 w 613571"/>
              <a:gd name="connsiteY23" fmla="*/ 68505 h 1054389"/>
              <a:gd name="connsiteX24" fmla="*/ 419968 w 613571"/>
              <a:gd name="connsiteY24" fmla="*/ 47656 h 1054389"/>
              <a:gd name="connsiteX25" fmla="*/ 399119 w 613571"/>
              <a:gd name="connsiteY25" fmla="*/ 0 h 1054389"/>
              <a:gd name="connsiteX26" fmla="*/ 613571 w 613571"/>
              <a:gd name="connsiteY26" fmla="*/ 77441 h 1054389"/>
              <a:gd name="connsiteX27" fmla="*/ 360398 w 613571"/>
              <a:gd name="connsiteY27" fmla="*/ 777389 h 105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3571" h="1054389">
                <a:moveTo>
                  <a:pt x="360398" y="777389"/>
                </a:moveTo>
                <a:lnTo>
                  <a:pt x="268065" y="1054389"/>
                </a:lnTo>
                <a:lnTo>
                  <a:pt x="83398" y="1033540"/>
                </a:lnTo>
                <a:lnTo>
                  <a:pt x="74462" y="1000776"/>
                </a:lnTo>
                <a:lnTo>
                  <a:pt x="131054" y="965034"/>
                </a:lnTo>
                <a:lnTo>
                  <a:pt x="83398" y="902486"/>
                </a:lnTo>
                <a:lnTo>
                  <a:pt x="29785" y="929292"/>
                </a:lnTo>
                <a:lnTo>
                  <a:pt x="0" y="899507"/>
                </a:lnTo>
                <a:lnTo>
                  <a:pt x="23828" y="836959"/>
                </a:lnTo>
                <a:lnTo>
                  <a:pt x="95312" y="831002"/>
                </a:lnTo>
                <a:lnTo>
                  <a:pt x="110204" y="729733"/>
                </a:lnTo>
                <a:lnTo>
                  <a:pt x="181688" y="711862"/>
                </a:lnTo>
                <a:lnTo>
                  <a:pt x="175731" y="667184"/>
                </a:lnTo>
                <a:lnTo>
                  <a:pt x="128075" y="646335"/>
                </a:lnTo>
                <a:lnTo>
                  <a:pt x="62548" y="685055"/>
                </a:lnTo>
                <a:lnTo>
                  <a:pt x="23828" y="649313"/>
                </a:lnTo>
                <a:lnTo>
                  <a:pt x="98290" y="279979"/>
                </a:lnTo>
                <a:lnTo>
                  <a:pt x="83398" y="220409"/>
                </a:lnTo>
                <a:lnTo>
                  <a:pt x="163817" y="137011"/>
                </a:lnTo>
                <a:lnTo>
                  <a:pt x="160839" y="89355"/>
                </a:lnTo>
                <a:lnTo>
                  <a:pt x="282957" y="92333"/>
                </a:lnTo>
                <a:lnTo>
                  <a:pt x="324656" y="74462"/>
                </a:lnTo>
                <a:lnTo>
                  <a:pt x="339549" y="32763"/>
                </a:lnTo>
                <a:lnTo>
                  <a:pt x="402097" y="68505"/>
                </a:lnTo>
                <a:lnTo>
                  <a:pt x="419968" y="47656"/>
                </a:lnTo>
                <a:lnTo>
                  <a:pt x="399119" y="0"/>
                </a:lnTo>
                <a:lnTo>
                  <a:pt x="613571" y="77441"/>
                </a:lnTo>
                <a:lnTo>
                  <a:pt x="360398" y="777389"/>
                </a:lnTo>
                <a:close/>
              </a:path>
            </a:pathLst>
          </a:cu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5" name="Frihandsfigur 34"/>
          <p:cNvSpPr/>
          <p:nvPr/>
        </p:nvSpPr>
        <p:spPr>
          <a:xfrm>
            <a:off x="5974610" y="3904816"/>
            <a:ext cx="1282741" cy="643356"/>
          </a:xfrm>
          <a:custGeom>
            <a:avLst/>
            <a:gdLst>
              <a:gd name="connsiteX0" fmla="*/ 139989 w 962056"/>
              <a:gd name="connsiteY0" fmla="*/ 265086 h 643356"/>
              <a:gd name="connsiteX1" fmla="*/ 65527 w 962056"/>
              <a:gd name="connsiteY1" fmla="*/ 285936 h 643356"/>
              <a:gd name="connsiteX2" fmla="*/ 41699 w 962056"/>
              <a:gd name="connsiteY2" fmla="*/ 259129 h 643356"/>
              <a:gd name="connsiteX3" fmla="*/ 44677 w 962056"/>
              <a:gd name="connsiteY3" fmla="*/ 321678 h 643356"/>
              <a:gd name="connsiteX4" fmla="*/ 44677 w 962056"/>
              <a:gd name="connsiteY4" fmla="*/ 360398 h 643356"/>
              <a:gd name="connsiteX5" fmla="*/ 0 w 962056"/>
              <a:gd name="connsiteY5" fmla="*/ 366355 h 643356"/>
              <a:gd name="connsiteX6" fmla="*/ 131054 w 962056"/>
              <a:gd name="connsiteY6" fmla="*/ 464646 h 643356"/>
              <a:gd name="connsiteX7" fmla="*/ 160839 w 962056"/>
              <a:gd name="connsiteY7" fmla="*/ 551022 h 643356"/>
              <a:gd name="connsiteX8" fmla="*/ 342527 w 962056"/>
              <a:gd name="connsiteY8" fmla="*/ 643356 h 643356"/>
              <a:gd name="connsiteX9" fmla="*/ 437839 w 962056"/>
              <a:gd name="connsiteY9" fmla="*/ 637399 h 643356"/>
              <a:gd name="connsiteX10" fmla="*/ 592722 w 962056"/>
              <a:gd name="connsiteY10" fmla="*/ 542087 h 643356"/>
              <a:gd name="connsiteX11" fmla="*/ 717819 w 962056"/>
              <a:gd name="connsiteY11" fmla="*/ 455710 h 643356"/>
              <a:gd name="connsiteX12" fmla="*/ 833980 w 962056"/>
              <a:gd name="connsiteY12" fmla="*/ 318699 h 643356"/>
              <a:gd name="connsiteX13" fmla="*/ 875679 w 962056"/>
              <a:gd name="connsiteY13" fmla="*/ 369334 h 643356"/>
              <a:gd name="connsiteX14" fmla="*/ 938228 w 962056"/>
              <a:gd name="connsiteY14" fmla="*/ 324656 h 643356"/>
              <a:gd name="connsiteX15" fmla="*/ 950142 w 962056"/>
              <a:gd name="connsiteY15" fmla="*/ 271043 h 643356"/>
              <a:gd name="connsiteX16" fmla="*/ 941206 w 962056"/>
              <a:gd name="connsiteY16" fmla="*/ 214452 h 643356"/>
              <a:gd name="connsiteX17" fmla="*/ 962056 w 962056"/>
              <a:gd name="connsiteY17" fmla="*/ 187645 h 643356"/>
              <a:gd name="connsiteX18" fmla="*/ 408054 w 962056"/>
              <a:gd name="connsiteY18" fmla="*/ 0 h 643356"/>
              <a:gd name="connsiteX19" fmla="*/ 312742 w 962056"/>
              <a:gd name="connsiteY19" fmla="*/ 282957 h 643356"/>
              <a:gd name="connsiteX20" fmla="*/ 139989 w 962056"/>
              <a:gd name="connsiteY20" fmla="*/ 265086 h 6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2056" h="643356">
                <a:moveTo>
                  <a:pt x="139989" y="265086"/>
                </a:moveTo>
                <a:lnTo>
                  <a:pt x="65527" y="285936"/>
                </a:lnTo>
                <a:lnTo>
                  <a:pt x="41699" y="259129"/>
                </a:lnTo>
                <a:lnTo>
                  <a:pt x="44677" y="321678"/>
                </a:lnTo>
                <a:lnTo>
                  <a:pt x="44677" y="360398"/>
                </a:lnTo>
                <a:lnTo>
                  <a:pt x="0" y="366355"/>
                </a:lnTo>
                <a:lnTo>
                  <a:pt x="131054" y="464646"/>
                </a:lnTo>
                <a:lnTo>
                  <a:pt x="160839" y="551022"/>
                </a:lnTo>
                <a:lnTo>
                  <a:pt x="342527" y="643356"/>
                </a:lnTo>
                <a:lnTo>
                  <a:pt x="437839" y="637399"/>
                </a:lnTo>
                <a:lnTo>
                  <a:pt x="592722" y="542087"/>
                </a:lnTo>
                <a:lnTo>
                  <a:pt x="717819" y="455710"/>
                </a:lnTo>
                <a:lnTo>
                  <a:pt x="833980" y="318699"/>
                </a:lnTo>
                <a:lnTo>
                  <a:pt x="875679" y="369334"/>
                </a:lnTo>
                <a:lnTo>
                  <a:pt x="938228" y="324656"/>
                </a:lnTo>
                <a:lnTo>
                  <a:pt x="950142" y="271043"/>
                </a:lnTo>
                <a:lnTo>
                  <a:pt x="941206" y="214452"/>
                </a:lnTo>
                <a:lnTo>
                  <a:pt x="962056" y="187645"/>
                </a:lnTo>
                <a:lnTo>
                  <a:pt x="408054" y="0"/>
                </a:lnTo>
                <a:lnTo>
                  <a:pt x="312742" y="282957"/>
                </a:lnTo>
                <a:lnTo>
                  <a:pt x="139989" y="26508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Text Box 123"/>
          <p:cNvSpPr txBox="1">
            <a:spLocks noChangeArrowheads="1"/>
          </p:cNvSpPr>
          <p:nvPr/>
        </p:nvSpPr>
        <p:spPr bwMode="auto">
          <a:xfrm>
            <a:off x="6341813" y="4143381"/>
            <a:ext cx="758904" cy="27699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NO2</a:t>
            </a:r>
          </a:p>
        </p:txBody>
      </p:sp>
      <p:sp>
        <p:nvSpPr>
          <p:cNvPr id="37" name="Text Box 123"/>
          <p:cNvSpPr txBox="1">
            <a:spLocks noChangeArrowheads="1"/>
          </p:cNvSpPr>
          <p:nvPr/>
        </p:nvSpPr>
        <p:spPr bwMode="auto">
          <a:xfrm>
            <a:off x="5865560" y="3357563"/>
            <a:ext cx="758904" cy="27699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NO5</a:t>
            </a:r>
          </a:p>
        </p:txBody>
      </p:sp>
      <p:sp>
        <p:nvSpPr>
          <p:cNvPr id="38" name="Freeform 14"/>
          <p:cNvSpPr>
            <a:spLocks/>
          </p:cNvSpPr>
          <p:nvPr/>
        </p:nvSpPr>
        <p:spPr bwMode="auto">
          <a:xfrm>
            <a:off x="7730374" y="1325576"/>
            <a:ext cx="2611967" cy="2216150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4" h="1396">
                <a:moveTo>
                  <a:pt x="891" y="0"/>
                </a:moveTo>
                <a:lnTo>
                  <a:pt x="909" y="8"/>
                </a:lnTo>
                <a:lnTo>
                  <a:pt x="937" y="47"/>
                </a:lnTo>
                <a:lnTo>
                  <a:pt x="1059" y="151"/>
                </a:lnTo>
                <a:lnTo>
                  <a:pt x="1077" y="128"/>
                </a:lnTo>
                <a:lnTo>
                  <a:pt x="1124" y="160"/>
                </a:lnTo>
                <a:lnTo>
                  <a:pt x="1142" y="193"/>
                </a:lnTo>
                <a:lnTo>
                  <a:pt x="1142" y="217"/>
                </a:lnTo>
                <a:lnTo>
                  <a:pt x="1142" y="257"/>
                </a:lnTo>
                <a:lnTo>
                  <a:pt x="1124" y="282"/>
                </a:lnTo>
                <a:lnTo>
                  <a:pt x="1159" y="314"/>
                </a:lnTo>
                <a:lnTo>
                  <a:pt x="1187" y="344"/>
                </a:lnTo>
                <a:lnTo>
                  <a:pt x="1187" y="370"/>
                </a:lnTo>
                <a:lnTo>
                  <a:pt x="1187" y="410"/>
                </a:lnTo>
                <a:lnTo>
                  <a:pt x="1179" y="457"/>
                </a:lnTo>
                <a:lnTo>
                  <a:pt x="1159" y="474"/>
                </a:lnTo>
                <a:lnTo>
                  <a:pt x="1187" y="497"/>
                </a:lnTo>
                <a:lnTo>
                  <a:pt x="1216" y="538"/>
                </a:lnTo>
                <a:lnTo>
                  <a:pt x="1234" y="578"/>
                </a:lnTo>
                <a:lnTo>
                  <a:pt x="1234" y="593"/>
                </a:lnTo>
                <a:lnTo>
                  <a:pt x="1206" y="601"/>
                </a:lnTo>
                <a:lnTo>
                  <a:pt x="1087" y="601"/>
                </a:lnTo>
                <a:lnTo>
                  <a:pt x="1059" y="601"/>
                </a:lnTo>
                <a:lnTo>
                  <a:pt x="1039" y="617"/>
                </a:lnTo>
                <a:lnTo>
                  <a:pt x="1039" y="650"/>
                </a:lnTo>
                <a:lnTo>
                  <a:pt x="1021" y="674"/>
                </a:lnTo>
                <a:lnTo>
                  <a:pt x="967" y="714"/>
                </a:lnTo>
                <a:lnTo>
                  <a:pt x="973" y="748"/>
                </a:lnTo>
                <a:lnTo>
                  <a:pt x="967" y="771"/>
                </a:lnTo>
                <a:lnTo>
                  <a:pt x="947" y="786"/>
                </a:lnTo>
                <a:lnTo>
                  <a:pt x="967" y="837"/>
                </a:lnTo>
                <a:lnTo>
                  <a:pt x="973" y="867"/>
                </a:lnTo>
                <a:lnTo>
                  <a:pt x="957" y="890"/>
                </a:lnTo>
                <a:lnTo>
                  <a:pt x="919" y="916"/>
                </a:lnTo>
                <a:lnTo>
                  <a:pt x="909" y="946"/>
                </a:lnTo>
                <a:lnTo>
                  <a:pt x="901" y="988"/>
                </a:lnTo>
                <a:lnTo>
                  <a:pt x="835" y="1011"/>
                </a:lnTo>
                <a:lnTo>
                  <a:pt x="799" y="1035"/>
                </a:lnTo>
                <a:lnTo>
                  <a:pt x="743" y="1069"/>
                </a:lnTo>
                <a:lnTo>
                  <a:pt x="752" y="1092"/>
                </a:lnTo>
                <a:lnTo>
                  <a:pt x="706" y="1100"/>
                </a:lnTo>
                <a:lnTo>
                  <a:pt x="686" y="1116"/>
                </a:lnTo>
                <a:lnTo>
                  <a:pt x="642" y="1171"/>
                </a:lnTo>
                <a:lnTo>
                  <a:pt x="604" y="1196"/>
                </a:lnTo>
                <a:lnTo>
                  <a:pt x="614" y="1237"/>
                </a:lnTo>
                <a:lnTo>
                  <a:pt x="586" y="1252"/>
                </a:lnTo>
                <a:lnTo>
                  <a:pt x="566" y="1268"/>
                </a:lnTo>
                <a:lnTo>
                  <a:pt x="586" y="1332"/>
                </a:lnTo>
                <a:lnTo>
                  <a:pt x="576" y="1373"/>
                </a:lnTo>
                <a:lnTo>
                  <a:pt x="528" y="1396"/>
                </a:lnTo>
                <a:lnTo>
                  <a:pt x="0" y="1245"/>
                </a:lnTo>
                <a:lnTo>
                  <a:pt x="9" y="1205"/>
                </a:lnTo>
                <a:lnTo>
                  <a:pt x="47" y="1132"/>
                </a:lnTo>
                <a:lnTo>
                  <a:pt x="47" y="1100"/>
                </a:lnTo>
                <a:lnTo>
                  <a:pt x="47" y="1035"/>
                </a:lnTo>
                <a:lnTo>
                  <a:pt x="75" y="980"/>
                </a:lnTo>
                <a:lnTo>
                  <a:pt x="119" y="946"/>
                </a:lnTo>
                <a:lnTo>
                  <a:pt x="167" y="922"/>
                </a:lnTo>
                <a:lnTo>
                  <a:pt x="213" y="931"/>
                </a:lnTo>
                <a:lnTo>
                  <a:pt x="261" y="946"/>
                </a:lnTo>
                <a:lnTo>
                  <a:pt x="277" y="890"/>
                </a:lnTo>
                <a:lnTo>
                  <a:pt x="261" y="842"/>
                </a:lnTo>
                <a:lnTo>
                  <a:pt x="241" y="810"/>
                </a:lnTo>
                <a:lnTo>
                  <a:pt x="233" y="786"/>
                </a:lnTo>
                <a:lnTo>
                  <a:pt x="241" y="763"/>
                </a:lnTo>
                <a:lnTo>
                  <a:pt x="271" y="754"/>
                </a:lnTo>
                <a:lnTo>
                  <a:pt x="277" y="699"/>
                </a:lnTo>
                <a:lnTo>
                  <a:pt x="298" y="650"/>
                </a:lnTo>
                <a:lnTo>
                  <a:pt x="305" y="612"/>
                </a:lnTo>
                <a:lnTo>
                  <a:pt x="305" y="570"/>
                </a:lnTo>
                <a:lnTo>
                  <a:pt x="333" y="531"/>
                </a:lnTo>
                <a:lnTo>
                  <a:pt x="390" y="497"/>
                </a:lnTo>
                <a:lnTo>
                  <a:pt x="428" y="489"/>
                </a:lnTo>
                <a:lnTo>
                  <a:pt x="428" y="450"/>
                </a:lnTo>
                <a:lnTo>
                  <a:pt x="446" y="425"/>
                </a:lnTo>
                <a:lnTo>
                  <a:pt x="482" y="385"/>
                </a:lnTo>
                <a:lnTo>
                  <a:pt x="520" y="361"/>
                </a:lnTo>
                <a:lnTo>
                  <a:pt x="500" y="292"/>
                </a:lnTo>
                <a:lnTo>
                  <a:pt x="571" y="225"/>
                </a:lnTo>
                <a:lnTo>
                  <a:pt x="586" y="197"/>
                </a:lnTo>
                <a:lnTo>
                  <a:pt x="642" y="188"/>
                </a:lnTo>
                <a:lnTo>
                  <a:pt x="673" y="151"/>
                </a:lnTo>
                <a:lnTo>
                  <a:pt x="673" y="128"/>
                </a:lnTo>
                <a:lnTo>
                  <a:pt x="706" y="99"/>
                </a:lnTo>
                <a:lnTo>
                  <a:pt x="766" y="92"/>
                </a:lnTo>
                <a:lnTo>
                  <a:pt x="835" y="92"/>
                </a:lnTo>
                <a:lnTo>
                  <a:pt x="891" y="47"/>
                </a:lnTo>
                <a:lnTo>
                  <a:pt x="881" y="0"/>
                </a:lnTo>
              </a:path>
            </a:pathLst>
          </a:custGeom>
          <a:solidFill>
            <a:srgbClr val="336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39" name="Grupp 64"/>
          <p:cNvGrpSpPr/>
          <p:nvPr/>
        </p:nvGrpSpPr>
        <p:grpSpPr>
          <a:xfrm>
            <a:off x="7478491" y="4702190"/>
            <a:ext cx="1325044" cy="727075"/>
            <a:chOff x="2765406" y="4867257"/>
            <a:chExt cx="993783" cy="727075"/>
          </a:xfrm>
          <a:solidFill>
            <a:srgbClr val="FF0000"/>
          </a:solidFill>
        </p:grpSpPr>
        <p:sp>
          <p:nvSpPr>
            <p:cNvPr id="40" name="Freeform 12"/>
            <p:cNvSpPr>
              <a:spLocks/>
            </p:cNvSpPr>
            <p:nvPr/>
          </p:nvSpPr>
          <p:spPr bwMode="auto">
            <a:xfrm>
              <a:off x="2765406" y="4867257"/>
              <a:ext cx="873125" cy="727075"/>
            </a:xfrm>
            <a:custGeom>
              <a:avLst/>
              <a:gdLst>
                <a:gd name="T0" fmla="*/ 258 w 550"/>
                <a:gd name="T1" fmla="*/ 20 h 458"/>
                <a:gd name="T2" fmla="*/ 550 w 550"/>
                <a:gd name="T3" fmla="*/ 44 h 458"/>
                <a:gd name="T4" fmla="*/ 550 w 550"/>
                <a:gd name="T5" fmla="*/ 48 h 458"/>
                <a:gd name="T6" fmla="*/ 531 w 550"/>
                <a:gd name="T7" fmla="*/ 121 h 458"/>
                <a:gd name="T8" fmla="*/ 513 w 550"/>
                <a:gd name="T9" fmla="*/ 153 h 458"/>
                <a:gd name="T10" fmla="*/ 513 w 550"/>
                <a:gd name="T11" fmla="*/ 201 h 458"/>
                <a:gd name="T12" fmla="*/ 485 w 550"/>
                <a:gd name="T13" fmla="*/ 233 h 458"/>
                <a:gd name="T14" fmla="*/ 447 w 550"/>
                <a:gd name="T15" fmla="*/ 289 h 458"/>
                <a:gd name="T16" fmla="*/ 437 w 550"/>
                <a:gd name="T17" fmla="*/ 331 h 458"/>
                <a:gd name="T18" fmla="*/ 373 w 550"/>
                <a:gd name="T19" fmla="*/ 322 h 458"/>
                <a:gd name="T20" fmla="*/ 307 w 550"/>
                <a:gd name="T21" fmla="*/ 322 h 458"/>
                <a:gd name="T22" fmla="*/ 299 w 550"/>
                <a:gd name="T23" fmla="*/ 346 h 458"/>
                <a:gd name="T24" fmla="*/ 261 w 550"/>
                <a:gd name="T25" fmla="*/ 354 h 458"/>
                <a:gd name="T26" fmla="*/ 242 w 550"/>
                <a:gd name="T27" fmla="*/ 363 h 458"/>
                <a:gd name="T28" fmla="*/ 251 w 550"/>
                <a:gd name="T29" fmla="*/ 393 h 458"/>
                <a:gd name="T30" fmla="*/ 242 w 550"/>
                <a:gd name="T31" fmla="*/ 435 h 458"/>
                <a:gd name="T32" fmla="*/ 197 w 550"/>
                <a:gd name="T33" fmla="*/ 458 h 458"/>
                <a:gd name="T34" fmla="*/ 169 w 550"/>
                <a:gd name="T35" fmla="*/ 435 h 458"/>
                <a:gd name="T36" fmla="*/ 132 w 550"/>
                <a:gd name="T37" fmla="*/ 458 h 458"/>
                <a:gd name="T38" fmla="*/ 84 w 550"/>
                <a:gd name="T39" fmla="*/ 458 h 458"/>
                <a:gd name="T40" fmla="*/ 66 w 550"/>
                <a:gd name="T41" fmla="*/ 435 h 458"/>
                <a:gd name="T42" fmla="*/ 84 w 550"/>
                <a:gd name="T43" fmla="*/ 418 h 458"/>
                <a:gd name="T44" fmla="*/ 94 w 550"/>
                <a:gd name="T45" fmla="*/ 369 h 458"/>
                <a:gd name="T46" fmla="*/ 56 w 550"/>
                <a:gd name="T47" fmla="*/ 307 h 458"/>
                <a:gd name="T48" fmla="*/ 40 w 550"/>
                <a:gd name="T49" fmla="*/ 274 h 458"/>
                <a:gd name="T50" fmla="*/ 50 w 550"/>
                <a:gd name="T51" fmla="*/ 257 h 458"/>
                <a:gd name="T52" fmla="*/ 66 w 550"/>
                <a:gd name="T53" fmla="*/ 257 h 458"/>
                <a:gd name="T54" fmla="*/ 77 w 550"/>
                <a:gd name="T55" fmla="*/ 242 h 458"/>
                <a:gd name="T56" fmla="*/ 84 w 550"/>
                <a:gd name="T57" fmla="*/ 225 h 458"/>
                <a:gd name="T58" fmla="*/ 94 w 550"/>
                <a:gd name="T59" fmla="*/ 210 h 458"/>
                <a:gd name="T60" fmla="*/ 84 w 550"/>
                <a:gd name="T61" fmla="*/ 195 h 458"/>
                <a:gd name="T62" fmla="*/ 66 w 550"/>
                <a:gd name="T63" fmla="*/ 161 h 458"/>
                <a:gd name="T64" fmla="*/ 30 w 550"/>
                <a:gd name="T65" fmla="*/ 114 h 458"/>
                <a:gd name="T66" fmla="*/ 40 w 550"/>
                <a:gd name="T67" fmla="*/ 63 h 458"/>
                <a:gd name="T68" fmla="*/ 0 w 550"/>
                <a:gd name="T69" fmla="*/ 0 h 458"/>
                <a:gd name="T70" fmla="*/ 258 w 550"/>
                <a:gd name="T71" fmla="*/ 20 h 4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"/>
                <a:gd name="T109" fmla="*/ 0 h 458"/>
                <a:gd name="T110" fmla="*/ 550 w 550"/>
                <a:gd name="T111" fmla="*/ 458 h 4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" h="458">
                  <a:moveTo>
                    <a:pt x="258" y="20"/>
                  </a:moveTo>
                  <a:lnTo>
                    <a:pt x="550" y="44"/>
                  </a:lnTo>
                  <a:lnTo>
                    <a:pt x="550" y="48"/>
                  </a:lnTo>
                  <a:lnTo>
                    <a:pt x="531" y="121"/>
                  </a:lnTo>
                  <a:lnTo>
                    <a:pt x="513" y="153"/>
                  </a:lnTo>
                  <a:lnTo>
                    <a:pt x="513" y="201"/>
                  </a:lnTo>
                  <a:lnTo>
                    <a:pt x="485" y="233"/>
                  </a:lnTo>
                  <a:lnTo>
                    <a:pt x="447" y="289"/>
                  </a:lnTo>
                  <a:lnTo>
                    <a:pt x="437" y="331"/>
                  </a:lnTo>
                  <a:lnTo>
                    <a:pt x="373" y="322"/>
                  </a:lnTo>
                  <a:lnTo>
                    <a:pt x="307" y="322"/>
                  </a:lnTo>
                  <a:lnTo>
                    <a:pt x="299" y="346"/>
                  </a:lnTo>
                  <a:lnTo>
                    <a:pt x="261" y="354"/>
                  </a:lnTo>
                  <a:lnTo>
                    <a:pt x="242" y="363"/>
                  </a:lnTo>
                  <a:lnTo>
                    <a:pt x="251" y="393"/>
                  </a:lnTo>
                  <a:lnTo>
                    <a:pt x="242" y="435"/>
                  </a:lnTo>
                  <a:lnTo>
                    <a:pt x="197" y="458"/>
                  </a:lnTo>
                  <a:lnTo>
                    <a:pt x="169" y="435"/>
                  </a:lnTo>
                  <a:lnTo>
                    <a:pt x="132" y="458"/>
                  </a:lnTo>
                  <a:lnTo>
                    <a:pt x="84" y="458"/>
                  </a:lnTo>
                  <a:lnTo>
                    <a:pt x="66" y="435"/>
                  </a:lnTo>
                  <a:lnTo>
                    <a:pt x="84" y="418"/>
                  </a:lnTo>
                  <a:lnTo>
                    <a:pt x="94" y="369"/>
                  </a:lnTo>
                  <a:lnTo>
                    <a:pt x="56" y="307"/>
                  </a:lnTo>
                  <a:lnTo>
                    <a:pt x="40" y="274"/>
                  </a:lnTo>
                  <a:lnTo>
                    <a:pt x="50" y="257"/>
                  </a:lnTo>
                  <a:lnTo>
                    <a:pt x="66" y="257"/>
                  </a:lnTo>
                  <a:lnTo>
                    <a:pt x="77" y="242"/>
                  </a:lnTo>
                  <a:lnTo>
                    <a:pt x="84" y="225"/>
                  </a:lnTo>
                  <a:lnTo>
                    <a:pt x="94" y="210"/>
                  </a:lnTo>
                  <a:lnTo>
                    <a:pt x="84" y="195"/>
                  </a:lnTo>
                  <a:lnTo>
                    <a:pt x="66" y="161"/>
                  </a:lnTo>
                  <a:lnTo>
                    <a:pt x="30" y="114"/>
                  </a:lnTo>
                  <a:lnTo>
                    <a:pt x="40" y="63"/>
                  </a:lnTo>
                  <a:lnTo>
                    <a:pt x="0" y="0"/>
                  </a:lnTo>
                  <a:lnTo>
                    <a:pt x="258" y="20"/>
                  </a:lnTo>
                  <a:close/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1" name="Freeform 16"/>
            <p:cNvSpPr>
              <a:spLocks/>
            </p:cNvSpPr>
            <p:nvPr/>
          </p:nvSpPr>
          <p:spPr bwMode="auto">
            <a:xfrm>
              <a:off x="3613139" y="4992669"/>
              <a:ext cx="146050" cy="314325"/>
            </a:xfrm>
            <a:custGeom>
              <a:avLst/>
              <a:gdLst>
                <a:gd name="T0" fmla="*/ 90 w 56"/>
                <a:gd name="T1" fmla="*/ 0 h 118"/>
                <a:gd name="T2" fmla="*/ 85 w 56"/>
                <a:gd name="T3" fmla="*/ 65 h 118"/>
                <a:gd name="T4" fmla="*/ 59 w 56"/>
                <a:gd name="T5" fmla="*/ 117 h 118"/>
                <a:gd name="T6" fmla="*/ 16 w 56"/>
                <a:gd name="T7" fmla="*/ 149 h 118"/>
                <a:gd name="T8" fmla="*/ 26 w 56"/>
                <a:gd name="T9" fmla="*/ 183 h 118"/>
                <a:gd name="T10" fmla="*/ 10 w 56"/>
                <a:gd name="T11" fmla="*/ 196 h 118"/>
                <a:gd name="T12" fmla="*/ 0 w 56"/>
                <a:gd name="T13" fmla="*/ 154 h 118"/>
                <a:gd name="T14" fmla="*/ 15 w 56"/>
                <a:gd name="T15" fmla="*/ 121 h 118"/>
                <a:gd name="T16" fmla="*/ 26 w 56"/>
                <a:gd name="T17" fmla="*/ 86 h 118"/>
                <a:gd name="T18" fmla="*/ 90 w 56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18"/>
                <a:gd name="T32" fmla="*/ 56 w 56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18">
                  <a:moveTo>
                    <a:pt x="55" y="0"/>
                  </a:moveTo>
                  <a:lnTo>
                    <a:pt x="52" y="39"/>
                  </a:lnTo>
                  <a:lnTo>
                    <a:pt x="36" y="70"/>
                  </a:lnTo>
                  <a:lnTo>
                    <a:pt x="10" y="89"/>
                  </a:lnTo>
                  <a:lnTo>
                    <a:pt x="16" y="109"/>
                  </a:lnTo>
                  <a:lnTo>
                    <a:pt x="6" y="117"/>
                  </a:lnTo>
                  <a:lnTo>
                    <a:pt x="0" y="92"/>
                  </a:lnTo>
                  <a:lnTo>
                    <a:pt x="9" y="72"/>
                  </a:lnTo>
                  <a:lnTo>
                    <a:pt x="16" y="51"/>
                  </a:lnTo>
                  <a:lnTo>
                    <a:pt x="55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42" name="Grupp 67"/>
          <p:cNvGrpSpPr/>
          <p:nvPr/>
        </p:nvGrpSpPr>
        <p:grpSpPr>
          <a:xfrm>
            <a:off x="7421341" y="3302014"/>
            <a:ext cx="1905012" cy="1627188"/>
            <a:chOff x="2722543" y="3467082"/>
            <a:chExt cx="1428759" cy="1627188"/>
          </a:xfrm>
        </p:grpSpPr>
        <p:sp>
          <p:nvSpPr>
            <p:cNvPr id="43" name="Freeform 13"/>
            <p:cNvSpPr>
              <a:spLocks/>
            </p:cNvSpPr>
            <p:nvPr/>
          </p:nvSpPr>
          <p:spPr bwMode="auto">
            <a:xfrm>
              <a:off x="2722543" y="3467082"/>
              <a:ext cx="1355725" cy="1463675"/>
            </a:xfrm>
            <a:custGeom>
              <a:avLst/>
              <a:gdLst>
                <a:gd name="T0" fmla="*/ 157 w 854"/>
                <a:gd name="T1" fmla="*/ 6 h 922"/>
                <a:gd name="T2" fmla="*/ 677 w 854"/>
                <a:gd name="T3" fmla="*/ 154 h 922"/>
                <a:gd name="T4" fmla="*/ 661 w 854"/>
                <a:gd name="T5" fmla="*/ 198 h 922"/>
                <a:gd name="T6" fmla="*/ 678 w 854"/>
                <a:gd name="T7" fmla="*/ 217 h 922"/>
                <a:gd name="T8" fmla="*/ 686 w 854"/>
                <a:gd name="T9" fmla="*/ 297 h 922"/>
                <a:gd name="T10" fmla="*/ 706 w 854"/>
                <a:gd name="T11" fmla="*/ 336 h 922"/>
                <a:gd name="T12" fmla="*/ 778 w 854"/>
                <a:gd name="T13" fmla="*/ 386 h 922"/>
                <a:gd name="T14" fmla="*/ 806 w 854"/>
                <a:gd name="T15" fmla="*/ 433 h 922"/>
                <a:gd name="T16" fmla="*/ 836 w 854"/>
                <a:gd name="T17" fmla="*/ 480 h 922"/>
                <a:gd name="T18" fmla="*/ 854 w 854"/>
                <a:gd name="T19" fmla="*/ 514 h 922"/>
                <a:gd name="T20" fmla="*/ 836 w 854"/>
                <a:gd name="T21" fmla="*/ 546 h 922"/>
                <a:gd name="T22" fmla="*/ 800 w 854"/>
                <a:gd name="T23" fmla="*/ 570 h 922"/>
                <a:gd name="T24" fmla="*/ 772 w 854"/>
                <a:gd name="T25" fmla="*/ 561 h 922"/>
                <a:gd name="T26" fmla="*/ 744 w 854"/>
                <a:gd name="T27" fmla="*/ 538 h 922"/>
                <a:gd name="T28" fmla="*/ 706 w 854"/>
                <a:gd name="T29" fmla="*/ 546 h 922"/>
                <a:gd name="T30" fmla="*/ 696 w 854"/>
                <a:gd name="T31" fmla="*/ 570 h 922"/>
                <a:gd name="T32" fmla="*/ 640 w 854"/>
                <a:gd name="T33" fmla="*/ 570 h 922"/>
                <a:gd name="T34" fmla="*/ 557 w 854"/>
                <a:gd name="T35" fmla="*/ 561 h 922"/>
                <a:gd name="T36" fmla="*/ 539 w 854"/>
                <a:gd name="T37" fmla="*/ 578 h 922"/>
                <a:gd name="T38" fmla="*/ 593 w 854"/>
                <a:gd name="T39" fmla="*/ 603 h 922"/>
                <a:gd name="T40" fmla="*/ 668 w 854"/>
                <a:gd name="T41" fmla="*/ 578 h 922"/>
                <a:gd name="T42" fmla="*/ 686 w 854"/>
                <a:gd name="T43" fmla="*/ 608 h 922"/>
                <a:gd name="T44" fmla="*/ 744 w 854"/>
                <a:gd name="T45" fmla="*/ 618 h 922"/>
                <a:gd name="T46" fmla="*/ 788 w 854"/>
                <a:gd name="T47" fmla="*/ 633 h 922"/>
                <a:gd name="T48" fmla="*/ 772 w 854"/>
                <a:gd name="T49" fmla="*/ 650 h 922"/>
                <a:gd name="T50" fmla="*/ 714 w 854"/>
                <a:gd name="T51" fmla="*/ 642 h 922"/>
                <a:gd name="T52" fmla="*/ 706 w 854"/>
                <a:gd name="T53" fmla="*/ 659 h 922"/>
                <a:gd name="T54" fmla="*/ 714 w 854"/>
                <a:gd name="T55" fmla="*/ 682 h 922"/>
                <a:gd name="T56" fmla="*/ 686 w 854"/>
                <a:gd name="T57" fmla="*/ 716 h 922"/>
                <a:gd name="T58" fmla="*/ 640 w 854"/>
                <a:gd name="T59" fmla="*/ 746 h 922"/>
                <a:gd name="T60" fmla="*/ 621 w 854"/>
                <a:gd name="T61" fmla="*/ 754 h 922"/>
                <a:gd name="T62" fmla="*/ 604 w 854"/>
                <a:gd name="T63" fmla="*/ 763 h 922"/>
                <a:gd name="T64" fmla="*/ 614 w 854"/>
                <a:gd name="T65" fmla="*/ 801 h 922"/>
                <a:gd name="T66" fmla="*/ 593 w 854"/>
                <a:gd name="T67" fmla="*/ 825 h 922"/>
                <a:gd name="T68" fmla="*/ 566 w 854"/>
                <a:gd name="T69" fmla="*/ 875 h 922"/>
                <a:gd name="T70" fmla="*/ 576 w 854"/>
                <a:gd name="T71" fmla="*/ 922 h 922"/>
                <a:gd name="T72" fmla="*/ 10 w 854"/>
                <a:gd name="T73" fmla="*/ 875 h 922"/>
                <a:gd name="T74" fmla="*/ 28 w 854"/>
                <a:gd name="T75" fmla="*/ 835 h 922"/>
                <a:gd name="T76" fmla="*/ 48 w 854"/>
                <a:gd name="T77" fmla="*/ 754 h 922"/>
                <a:gd name="T78" fmla="*/ 10 w 854"/>
                <a:gd name="T79" fmla="*/ 716 h 922"/>
                <a:gd name="T80" fmla="*/ 0 w 854"/>
                <a:gd name="T81" fmla="*/ 674 h 922"/>
                <a:gd name="T82" fmla="*/ 0 w 854"/>
                <a:gd name="T83" fmla="*/ 650 h 922"/>
                <a:gd name="T84" fmla="*/ 18 w 854"/>
                <a:gd name="T85" fmla="*/ 603 h 922"/>
                <a:gd name="T86" fmla="*/ 48 w 854"/>
                <a:gd name="T87" fmla="*/ 608 h 922"/>
                <a:gd name="T88" fmla="*/ 76 w 854"/>
                <a:gd name="T89" fmla="*/ 546 h 922"/>
                <a:gd name="T90" fmla="*/ 76 w 854"/>
                <a:gd name="T91" fmla="*/ 472 h 922"/>
                <a:gd name="T92" fmla="*/ 82 w 854"/>
                <a:gd name="T93" fmla="*/ 449 h 922"/>
                <a:gd name="T94" fmla="*/ 120 w 854"/>
                <a:gd name="T95" fmla="*/ 425 h 922"/>
                <a:gd name="T96" fmla="*/ 176 w 854"/>
                <a:gd name="T97" fmla="*/ 393 h 922"/>
                <a:gd name="T98" fmla="*/ 176 w 854"/>
                <a:gd name="T99" fmla="*/ 353 h 922"/>
                <a:gd name="T100" fmla="*/ 167 w 854"/>
                <a:gd name="T101" fmla="*/ 232 h 922"/>
                <a:gd name="T102" fmla="*/ 148 w 854"/>
                <a:gd name="T103" fmla="*/ 217 h 922"/>
                <a:gd name="T104" fmla="*/ 148 w 854"/>
                <a:gd name="T105" fmla="*/ 185 h 922"/>
                <a:gd name="T106" fmla="*/ 195 w 854"/>
                <a:gd name="T107" fmla="*/ 166 h 922"/>
                <a:gd name="T108" fmla="*/ 213 w 854"/>
                <a:gd name="T109" fmla="*/ 151 h 922"/>
                <a:gd name="T110" fmla="*/ 186 w 854"/>
                <a:gd name="T111" fmla="*/ 104 h 922"/>
                <a:gd name="T112" fmla="*/ 148 w 854"/>
                <a:gd name="T113" fmla="*/ 57 h 922"/>
                <a:gd name="T114" fmla="*/ 158 w 854"/>
                <a:gd name="T115" fmla="*/ 0 h 9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4"/>
                <a:gd name="T175" fmla="*/ 0 h 922"/>
                <a:gd name="T176" fmla="*/ 854 w 854"/>
                <a:gd name="T177" fmla="*/ 922 h 9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4" h="922">
                  <a:moveTo>
                    <a:pt x="157" y="6"/>
                  </a:moveTo>
                  <a:lnTo>
                    <a:pt x="677" y="154"/>
                  </a:lnTo>
                  <a:lnTo>
                    <a:pt x="661" y="198"/>
                  </a:lnTo>
                  <a:lnTo>
                    <a:pt x="678" y="217"/>
                  </a:lnTo>
                  <a:lnTo>
                    <a:pt x="686" y="297"/>
                  </a:lnTo>
                  <a:lnTo>
                    <a:pt x="706" y="336"/>
                  </a:lnTo>
                  <a:lnTo>
                    <a:pt x="778" y="386"/>
                  </a:lnTo>
                  <a:lnTo>
                    <a:pt x="806" y="433"/>
                  </a:lnTo>
                  <a:lnTo>
                    <a:pt x="836" y="480"/>
                  </a:lnTo>
                  <a:lnTo>
                    <a:pt x="854" y="514"/>
                  </a:lnTo>
                  <a:lnTo>
                    <a:pt x="836" y="546"/>
                  </a:lnTo>
                  <a:lnTo>
                    <a:pt x="800" y="570"/>
                  </a:lnTo>
                  <a:lnTo>
                    <a:pt x="772" y="561"/>
                  </a:lnTo>
                  <a:lnTo>
                    <a:pt x="744" y="538"/>
                  </a:lnTo>
                  <a:lnTo>
                    <a:pt x="706" y="546"/>
                  </a:lnTo>
                  <a:lnTo>
                    <a:pt x="696" y="570"/>
                  </a:lnTo>
                  <a:lnTo>
                    <a:pt x="640" y="570"/>
                  </a:lnTo>
                  <a:lnTo>
                    <a:pt x="557" y="561"/>
                  </a:lnTo>
                  <a:lnTo>
                    <a:pt x="539" y="578"/>
                  </a:lnTo>
                  <a:lnTo>
                    <a:pt x="593" y="603"/>
                  </a:lnTo>
                  <a:lnTo>
                    <a:pt x="668" y="578"/>
                  </a:lnTo>
                  <a:lnTo>
                    <a:pt x="686" y="608"/>
                  </a:lnTo>
                  <a:lnTo>
                    <a:pt x="744" y="618"/>
                  </a:lnTo>
                  <a:lnTo>
                    <a:pt x="788" y="633"/>
                  </a:lnTo>
                  <a:lnTo>
                    <a:pt x="772" y="650"/>
                  </a:lnTo>
                  <a:lnTo>
                    <a:pt x="714" y="642"/>
                  </a:lnTo>
                  <a:lnTo>
                    <a:pt x="706" y="659"/>
                  </a:lnTo>
                  <a:lnTo>
                    <a:pt x="714" y="682"/>
                  </a:lnTo>
                  <a:lnTo>
                    <a:pt x="686" y="716"/>
                  </a:lnTo>
                  <a:lnTo>
                    <a:pt x="640" y="746"/>
                  </a:lnTo>
                  <a:lnTo>
                    <a:pt x="621" y="754"/>
                  </a:lnTo>
                  <a:lnTo>
                    <a:pt x="604" y="763"/>
                  </a:lnTo>
                  <a:lnTo>
                    <a:pt x="614" y="801"/>
                  </a:lnTo>
                  <a:lnTo>
                    <a:pt x="593" y="825"/>
                  </a:lnTo>
                  <a:lnTo>
                    <a:pt x="566" y="875"/>
                  </a:lnTo>
                  <a:lnTo>
                    <a:pt x="576" y="922"/>
                  </a:lnTo>
                  <a:lnTo>
                    <a:pt x="10" y="875"/>
                  </a:lnTo>
                  <a:lnTo>
                    <a:pt x="28" y="835"/>
                  </a:lnTo>
                  <a:lnTo>
                    <a:pt x="48" y="754"/>
                  </a:lnTo>
                  <a:lnTo>
                    <a:pt x="10" y="716"/>
                  </a:lnTo>
                  <a:lnTo>
                    <a:pt x="0" y="674"/>
                  </a:lnTo>
                  <a:lnTo>
                    <a:pt x="0" y="650"/>
                  </a:lnTo>
                  <a:lnTo>
                    <a:pt x="18" y="603"/>
                  </a:lnTo>
                  <a:lnTo>
                    <a:pt x="48" y="608"/>
                  </a:lnTo>
                  <a:lnTo>
                    <a:pt x="76" y="546"/>
                  </a:lnTo>
                  <a:lnTo>
                    <a:pt x="76" y="472"/>
                  </a:lnTo>
                  <a:lnTo>
                    <a:pt x="82" y="449"/>
                  </a:lnTo>
                  <a:lnTo>
                    <a:pt x="120" y="425"/>
                  </a:lnTo>
                  <a:lnTo>
                    <a:pt x="176" y="393"/>
                  </a:lnTo>
                  <a:lnTo>
                    <a:pt x="176" y="353"/>
                  </a:lnTo>
                  <a:lnTo>
                    <a:pt x="167" y="232"/>
                  </a:lnTo>
                  <a:lnTo>
                    <a:pt x="148" y="217"/>
                  </a:lnTo>
                  <a:lnTo>
                    <a:pt x="148" y="185"/>
                  </a:lnTo>
                  <a:lnTo>
                    <a:pt x="195" y="166"/>
                  </a:lnTo>
                  <a:lnTo>
                    <a:pt x="213" y="151"/>
                  </a:lnTo>
                  <a:lnTo>
                    <a:pt x="186" y="104"/>
                  </a:lnTo>
                  <a:lnTo>
                    <a:pt x="148" y="57"/>
                  </a:lnTo>
                  <a:lnTo>
                    <a:pt x="158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4" name="Freeform 17"/>
            <p:cNvSpPr>
              <a:spLocks/>
            </p:cNvSpPr>
            <p:nvPr/>
          </p:nvSpPr>
          <p:spPr bwMode="auto">
            <a:xfrm>
              <a:off x="3940164" y="4848207"/>
              <a:ext cx="211138" cy="246063"/>
            </a:xfrm>
            <a:custGeom>
              <a:avLst/>
              <a:gdLst>
                <a:gd name="T0" fmla="*/ 102 w 81"/>
                <a:gd name="T1" fmla="*/ 0 h 92"/>
                <a:gd name="T2" fmla="*/ 131 w 81"/>
                <a:gd name="T3" fmla="*/ 0 h 92"/>
                <a:gd name="T4" fmla="*/ 97 w 81"/>
                <a:gd name="T5" fmla="*/ 32 h 92"/>
                <a:gd name="T6" fmla="*/ 92 w 81"/>
                <a:gd name="T7" fmla="*/ 54 h 92"/>
                <a:gd name="T8" fmla="*/ 102 w 81"/>
                <a:gd name="T9" fmla="*/ 86 h 92"/>
                <a:gd name="T10" fmla="*/ 69 w 81"/>
                <a:gd name="T11" fmla="*/ 118 h 92"/>
                <a:gd name="T12" fmla="*/ 23 w 81"/>
                <a:gd name="T13" fmla="*/ 153 h 92"/>
                <a:gd name="T14" fmla="*/ 16 w 81"/>
                <a:gd name="T15" fmla="*/ 118 h 92"/>
                <a:gd name="T16" fmla="*/ 0 w 81"/>
                <a:gd name="T17" fmla="*/ 103 h 92"/>
                <a:gd name="T18" fmla="*/ 0 w 81"/>
                <a:gd name="T19" fmla="*/ 76 h 92"/>
                <a:gd name="T20" fmla="*/ 39 w 81"/>
                <a:gd name="T21" fmla="*/ 45 h 92"/>
                <a:gd name="T22" fmla="*/ 102 w 81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92"/>
                <a:gd name="T38" fmla="*/ 81 w 81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92">
                  <a:moveTo>
                    <a:pt x="62" y="0"/>
                  </a:moveTo>
                  <a:lnTo>
                    <a:pt x="80" y="0"/>
                  </a:lnTo>
                  <a:lnTo>
                    <a:pt x="59" y="19"/>
                  </a:lnTo>
                  <a:lnTo>
                    <a:pt x="56" y="32"/>
                  </a:lnTo>
                  <a:lnTo>
                    <a:pt x="62" y="51"/>
                  </a:lnTo>
                  <a:lnTo>
                    <a:pt x="42" y="70"/>
                  </a:lnTo>
                  <a:lnTo>
                    <a:pt x="14" y="91"/>
                  </a:lnTo>
                  <a:lnTo>
                    <a:pt x="10" y="70"/>
                  </a:lnTo>
                  <a:lnTo>
                    <a:pt x="0" y="61"/>
                  </a:lnTo>
                  <a:lnTo>
                    <a:pt x="0" y="45"/>
                  </a:lnTo>
                  <a:lnTo>
                    <a:pt x="24" y="27"/>
                  </a:lnTo>
                  <a:lnTo>
                    <a:pt x="62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5" name="Group 18"/>
            <p:cNvGrpSpPr>
              <a:grpSpLocks/>
            </p:cNvGrpSpPr>
            <p:nvPr/>
          </p:nvGrpSpPr>
          <p:grpSpPr bwMode="auto">
            <a:xfrm>
              <a:off x="3192451" y="4464032"/>
              <a:ext cx="242888" cy="336550"/>
              <a:chOff x="1182" y="2668"/>
              <a:chExt cx="93" cy="126"/>
            </a:xfrm>
          </p:grpSpPr>
          <p:sp>
            <p:nvSpPr>
              <p:cNvPr id="47" name="Freeform 19"/>
              <p:cNvSpPr>
                <a:spLocks/>
              </p:cNvSpPr>
              <p:nvPr/>
            </p:nvSpPr>
            <p:spPr bwMode="auto">
              <a:xfrm>
                <a:off x="1182" y="2668"/>
                <a:ext cx="83" cy="114"/>
              </a:xfrm>
              <a:custGeom>
                <a:avLst/>
                <a:gdLst>
                  <a:gd name="T0" fmla="*/ 72 w 83"/>
                  <a:gd name="T1" fmla="*/ 0 h 114"/>
                  <a:gd name="T2" fmla="*/ 72 w 83"/>
                  <a:gd name="T3" fmla="*/ 20 h 114"/>
                  <a:gd name="T4" fmla="*/ 82 w 83"/>
                  <a:gd name="T5" fmla="*/ 37 h 114"/>
                  <a:gd name="T6" fmla="*/ 72 w 83"/>
                  <a:gd name="T7" fmla="*/ 57 h 114"/>
                  <a:gd name="T8" fmla="*/ 59 w 83"/>
                  <a:gd name="T9" fmla="*/ 73 h 114"/>
                  <a:gd name="T10" fmla="*/ 33 w 83"/>
                  <a:gd name="T11" fmla="*/ 93 h 114"/>
                  <a:gd name="T12" fmla="*/ 12 w 83"/>
                  <a:gd name="T13" fmla="*/ 113 h 114"/>
                  <a:gd name="T14" fmla="*/ 0 w 83"/>
                  <a:gd name="T15" fmla="*/ 93 h 114"/>
                  <a:gd name="T16" fmla="*/ 8 w 83"/>
                  <a:gd name="T17" fmla="*/ 85 h 114"/>
                  <a:gd name="T18" fmla="*/ 33 w 83"/>
                  <a:gd name="T19" fmla="*/ 63 h 114"/>
                  <a:gd name="T20" fmla="*/ 31 w 83"/>
                  <a:gd name="T21" fmla="*/ 50 h 114"/>
                  <a:gd name="T22" fmla="*/ 44 w 83"/>
                  <a:gd name="T23" fmla="*/ 33 h 114"/>
                  <a:gd name="T24" fmla="*/ 74 w 83"/>
                  <a:gd name="T25" fmla="*/ 10 h 114"/>
                  <a:gd name="T26" fmla="*/ 74 w 83"/>
                  <a:gd name="T27" fmla="*/ 17 h 114"/>
                  <a:gd name="T28" fmla="*/ 79 w 83"/>
                  <a:gd name="T29" fmla="*/ 28 h 114"/>
                  <a:gd name="T30" fmla="*/ 72 w 83"/>
                  <a:gd name="T31" fmla="*/ 0 h 1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"/>
                  <a:gd name="T49" fmla="*/ 0 h 114"/>
                  <a:gd name="T50" fmla="*/ 83 w 83"/>
                  <a:gd name="T51" fmla="*/ 114 h 1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" h="114">
                    <a:moveTo>
                      <a:pt x="72" y="0"/>
                    </a:moveTo>
                    <a:lnTo>
                      <a:pt x="72" y="20"/>
                    </a:lnTo>
                    <a:lnTo>
                      <a:pt x="82" y="37"/>
                    </a:lnTo>
                    <a:lnTo>
                      <a:pt x="72" y="57"/>
                    </a:lnTo>
                    <a:lnTo>
                      <a:pt x="59" y="73"/>
                    </a:lnTo>
                    <a:lnTo>
                      <a:pt x="33" y="93"/>
                    </a:lnTo>
                    <a:lnTo>
                      <a:pt x="12" y="113"/>
                    </a:lnTo>
                    <a:lnTo>
                      <a:pt x="0" y="93"/>
                    </a:lnTo>
                    <a:lnTo>
                      <a:pt x="8" y="85"/>
                    </a:lnTo>
                    <a:lnTo>
                      <a:pt x="33" y="63"/>
                    </a:lnTo>
                    <a:lnTo>
                      <a:pt x="31" y="50"/>
                    </a:lnTo>
                    <a:lnTo>
                      <a:pt x="44" y="33"/>
                    </a:lnTo>
                    <a:lnTo>
                      <a:pt x="74" y="10"/>
                    </a:lnTo>
                    <a:lnTo>
                      <a:pt x="74" y="17"/>
                    </a:lnTo>
                    <a:lnTo>
                      <a:pt x="79" y="28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8" name="Freeform 20"/>
              <p:cNvSpPr>
                <a:spLocks/>
              </p:cNvSpPr>
              <p:nvPr/>
            </p:nvSpPr>
            <p:spPr bwMode="auto">
              <a:xfrm>
                <a:off x="1182" y="2668"/>
                <a:ext cx="93" cy="126"/>
              </a:xfrm>
              <a:custGeom>
                <a:avLst/>
                <a:gdLst>
                  <a:gd name="T0" fmla="*/ 81 w 93"/>
                  <a:gd name="T1" fmla="*/ 0 h 126"/>
                  <a:gd name="T2" fmla="*/ 81 w 93"/>
                  <a:gd name="T3" fmla="*/ 22 h 126"/>
                  <a:gd name="T4" fmla="*/ 92 w 93"/>
                  <a:gd name="T5" fmla="*/ 41 h 126"/>
                  <a:gd name="T6" fmla="*/ 81 w 93"/>
                  <a:gd name="T7" fmla="*/ 63 h 126"/>
                  <a:gd name="T8" fmla="*/ 66 w 93"/>
                  <a:gd name="T9" fmla="*/ 81 h 126"/>
                  <a:gd name="T10" fmla="*/ 37 w 93"/>
                  <a:gd name="T11" fmla="*/ 103 h 126"/>
                  <a:gd name="T12" fmla="*/ 14 w 93"/>
                  <a:gd name="T13" fmla="*/ 125 h 126"/>
                  <a:gd name="T14" fmla="*/ 0 w 93"/>
                  <a:gd name="T15" fmla="*/ 103 h 126"/>
                  <a:gd name="T16" fmla="*/ 9 w 93"/>
                  <a:gd name="T17" fmla="*/ 94 h 126"/>
                  <a:gd name="T18" fmla="*/ 37 w 93"/>
                  <a:gd name="T19" fmla="*/ 70 h 126"/>
                  <a:gd name="T20" fmla="*/ 35 w 93"/>
                  <a:gd name="T21" fmla="*/ 55 h 126"/>
                  <a:gd name="T22" fmla="*/ 49 w 93"/>
                  <a:gd name="T23" fmla="*/ 36 h 126"/>
                  <a:gd name="T24" fmla="*/ 83 w 93"/>
                  <a:gd name="T25" fmla="*/ 12 h 126"/>
                  <a:gd name="T26" fmla="*/ 83 w 93"/>
                  <a:gd name="T27" fmla="*/ 19 h 126"/>
                  <a:gd name="T28" fmla="*/ 89 w 93"/>
                  <a:gd name="T29" fmla="*/ 31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126"/>
                  <a:gd name="T47" fmla="*/ 93 w 93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126">
                    <a:moveTo>
                      <a:pt x="81" y="0"/>
                    </a:moveTo>
                    <a:lnTo>
                      <a:pt x="81" y="22"/>
                    </a:lnTo>
                    <a:lnTo>
                      <a:pt x="92" y="41"/>
                    </a:lnTo>
                    <a:lnTo>
                      <a:pt x="81" y="63"/>
                    </a:lnTo>
                    <a:lnTo>
                      <a:pt x="66" y="81"/>
                    </a:lnTo>
                    <a:lnTo>
                      <a:pt x="37" y="103"/>
                    </a:lnTo>
                    <a:lnTo>
                      <a:pt x="14" y="125"/>
                    </a:lnTo>
                    <a:lnTo>
                      <a:pt x="0" y="103"/>
                    </a:lnTo>
                    <a:lnTo>
                      <a:pt x="9" y="94"/>
                    </a:lnTo>
                    <a:lnTo>
                      <a:pt x="37" y="70"/>
                    </a:lnTo>
                    <a:lnTo>
                      <a:pt x="35" y="55"/>
                    </a:lnTo>
                    <a:lnTo>
                      <a:pt x="49" y="36"/>
                    </a:lnTo>
                    <a:lnTo>
                      <a:pt x="83" y="12"/>
                    </a:lnTo>
                    <a:lnTo>
                      <a:pt x="83" y="19"/>
                    </a:lnTo>
                    <a:lnTo>
                      <a:pt x="89" y="3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6" name="Freeform 21"/>
            <p:cNvSpPr>
              <a:spLocks/>
            </p:cNvSpPr>
            <p:nvPr/>
          </p:nvSpPr>
          <p:spPr bwMode="auto">
            <a:xfrm>
              <a:off x="2928926" y="4325919"/>
              <a:ext cx="304800" cy="263525"/>
            </a:xfrm>
            <a:custGeom>
              <a:avLst/>
              <a:gdLst>
                <a:gd name="T0" fmla="*/ 148 w 117"/>
                <a:gd name="T1" fmla="*/ 0 h 99"/>
                <a:gd name="T2" fmla="*/ 125 w 117"/>
                <a:gd name="T3" fmla="*/ 23 h 99"/>
                <a:gd name="T4" fmla="*/ 87 w 117"/>
                <a:gd name="T5" fmla="*/ 18 h 99"/>
                <a:gd name="T6" fmla="*/ 66 w 117"/>
                <a:gd name="T7" fmla="*/ 15 h 99"/>
                <a:gd name="T8" fmla="*/ 75 w 117"/>
                <a:gd name="T9" fmla="*/ 42 h 99"/>
                <a:gd name="T10" fmla="*/ 80 w 117"/>
                <a:gd name="T11" fmla="*/ 64 h 99"/>
                <a:gd name="T12" fmla="*/ 82 w 117"/>
                <a:gd name="T13" fmla="*/ 77 h 99"/>
                <a:gd name="T14" fmla="*/ 71 w 117"/>
                <a:gd name="T15" fmla="*/ 82 h 99"/>
                <a:gd name="T16" fmla="*/ 48 w 117"/>
                <a:gd name="T17" fmla="*/ 74 h 99"/>
                <a:gd name="T18" fmla="*/ 48 w 117"/>
                <a:gd name="T19" fmla="*/ 64 h 99"/>
                <a:gd name="T20" fmla="*/ 28 w 117"/>
                <a:gd name="T21" fmla="*/ 64 h 99"/>
                <a:gd name="T22" fmla="*/ 33 w 117"/>
                <a:gd name="T23" fmla="*/ 82 h 99"/>
                <a:gd name="T24" fmla="*/ 23 w 117"/>
                <a:gd name="T25" fmla="*/ 101 h 99"/>
                <a:gd name="T26" fmla="*/ 0 w 117"/>
                <a:gd name="T27" fmla="*/ 129 h 99"/>
                <a:gd name="T28" fmla="*/ 10 w 117"/>
                <a:gd name="T29" fmla="*/ 151 h 99"/>
                <a:gd name="T30" fmla="*/ 33 w 117"/>
                <a:gd name="T31" fmla="*/ 164 h 99"/>
                <a:gd name="T32" fmla="*/ 56 w 117"/>
                <a:gd name="T33" fmla="*/ 151 h 99"/>
                <a:gd name="T34" fmla="*/ 82 w 117"/>
                <a:gd name="T35" fmla="*/ 137 h 99"/>
                <a:gd name="T36" fmla="*/ 135 w 117"/>
                <a:gd name="T37" fmla="*/ 124 h 99"/>
                <a:gd name="T38" fmla="*/ 158 w 117"/>
                <a:gd name="T39" fmla="*/ 129 h 99"/>
                <a:gd name="T40" fmla="*/ 148 w 117"/>
                <a:gd name="T41" fmla="*/ 101 h 99"/>
                <a:gd name="T42" fmla="*/ 167 w 117"/>
                <a:gd name="T43" fmla="*/ 87 h 99"/>
                <a:gd name="T44" fmla="*/ 190 w 117"/>
                <a:gd name="T45" fmla="*/ 59 h 99"/>
                <a:gd name="T46" fmla="*/ 181 w 117"/>
                <a:gd name="T47" fmla="*/ 42 h 99"/>
                <a:gd name="T48" fmla="*/ 162 w 117"/>
                <a:gd name="T49" fmla="*/ 23 h 99"/>
                <a:gd name="T50" fmla="*/ 148 w 117"/>
                <a:gd name="T51" fmla="*/ 0 h 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99"/>
                <a:gd name="T80" fmla="*/ 117 w 117"/>
                <a:gd name="T81" fmla="*/ 99 h 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99">
                  <a:moveTo>
                    <a:pt x="90" y="0"/>
                  </a:moveTo>
                  <a:lnTo>
                    <a:pt x="76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46" y="25"/>
                  </a:lnTo>
                  <a:lnTo>
                    <a:pt x="49" y="38"/>
                  </a:lnTo>
                  <a:lnTo>
                    <a:pt x="50" y="46"/>
                  </a:lnTo>
                  <a:lnTo>
                    <a:pt x="43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20" y="49"/>
                  </a:lnTo>
                  <a:lnTo>
                    <a:pt x="14" y="60"/>
                  </a:lnTo>
                  <a:lnTo>
                    <a:pt x="0" y="77"/>
                  </a:lnTo>
                  <a:lnTo>
                    <a:pt x="6" y="90"/>
                  </a:lnTo>
                  <a:lnTo>
                    <a:pt x="20" y="98"/>
                  </a:lnTo>
                  <a:lnTo>
                    <a:pt x="34" y="90"/>
                  </a:lnTo>
                  <a:lnTo>
                    <a:pt x="50" y="82"/>
                  </a:lnTo>
                  <a:lnTo>
                    <a:pt x="82" y="74"/>
                  </a:lnTo>
                  <a:lnTo>
                    <a:pt x="96" y="77"/>
                  </a:lnTo>
                  <a:lnTo>
                    <a:pt x="90" y="60"/>
                  </a:lnTo>
                  <a:lnTo>
                    <a:pt x="102" y="52"/>
                  </a:lnTo>
                  <a:lnTo>
                    <a:pt x="116" y="35"/>
                  </a:lnTo>
                  <a:lnTo>
                    <a:pt x="110" y="25"/>
                  </a:lnTo>
                  <a:lnTo>
                    <a:pt x="99" y="14"/>
                  </a:lnTo>
                  <a:lnTo>
                    <a:pt x="9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9" name="Freeform 14"/>
          <p:cNvSpPr>
            <a:spLocks/>
          </p:cNvSpPr>
          <p:nvPr/>
        </p:nvSpPr>
        <p:spPr bwMode="auto">
          <a:xfrm>
            <a:off x="8636125" y="1325576"/>
            <a:ext cx="1706217" cy="1247527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674 w 10000"/>
              <a:gd name="connsiteY29" fmla="*/ 5630 h 10000"/>
              <a:gd name="connsiteX30" fmla="*/ 7836 w 10000"/>
              <a:gd name="connsiteY30" fmla="*/ 5996 h 10000"/>
              <a:gd name="connsiteX31" fmla="*/ 7885 w 10000"/>
              <a:gd name="connsiteY31" fmla="*/ 6211 h 10000"/>
              <a:gd name="connsiteX32" fmla="*/ 7755 w 10000"/>
              <a:gd name="connsiteY32" fmla="*/ 6375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755 w 10000"/>
              <a:gd name="connsiteY33" fmla="*/ 6375 h 10000"/>
              <a:gd name="connsiteX34" fmla="*/ 7447 w 10000"/>
              <a:gd name="connsiteY34" fmla="*/ 6562 h 10000"/>
              <a:gd name="connsiteX35" fmla="*/ 7366 w 10000"/>
              <a:gd name="connsiteY35" fmla="*/ 6777 h 10000"/>
              <a:gd name="connsiteX36" fmla="*/ 7301 w 10000"/>
              <a:gd name="connsiteY36" fmla="*/ 7077 h 10000"/>
              <a:gd name="connsiteX37" fmla="*/ 6767 w 10000"/>
              <a:gd name="connsiteY37" fmla="*/ 7242 h 10000"/>
              <a:gd name="connsiteX38" fmla="*/ 6475 w 10000"/>
              <a:gd name="connsiteY38" fmla="*/ 7414 h 10000"/>
              <a:gd name="connsiteX39" fmla="*/ 6021 w 10000"/>
              <a:gd name="connsiteY39" fmla="*/ 7658 h 10000"/>
              <a:gd name="connsiteX40" fmla="*/ 6094 w 10000"/>
              <a:gd name="connsiteY40" fmla="*/ 7822 h 10000"/>
              <a:gd name="connsiteX41" fmla="*/ 5721 w 10000"/>
              <a:gd name="connsiteY41" fmla="*/ 7880 h 10000"/>
              <a:gd name="connsiteX42" fmla="*/ 5559 w 10000"/>
              <a:gd name="connsiteY42" fmla="*/ 7994 h 10000"/>
              <a:gd name="connsiteX43" fmla="*/ 5203 w 10000"/>
              <a:gd name="connsiteY43" fmla="*/ 8388 h 10000"/>
              <a:gd name="connsiteX44" fmla="*/ 4895 w 10000"/>
              <a:gd name="connsiteY44" fmla="*/ 8567 h 10000"/>
              <a:gd name="connsiteX45" fmla="*/ 4976 w 10000"/>
              <a:gd name="connsiteY45" fmla="*/ 8861 h 10000"/>
              <a:gd name="connsiteX46" fmla="*/ 4749 w 10000"/>
              <a:gd name="connsiteY46" fmla="*/ 8968 h 10000"/>
              <a:gd name="connsiteX47" fmla="*/ 4587 w 10000"/>
              <a:gd name="connsiteY47" fmla="*/ 9083 h 10000"/>
              <a:gd name="connsiteX48" fmla="*/ 4749 w 10000"/>
              <a:gd name="connsiteY48" fmla="*/ 9542 h 10000"/>
              <a:gd name="connsiteX49" fmla="*/ 4668 w 10000"/>
              <a:gd name="connsiteY49" fmla="*/ 9835 h 10000"/>
              <a:gd name="connsiteX50" fmla="*/ 4279 w 10000"/>
              <a:gd name="connsiteY50" fmla="*/ 10000 h 10000"/>
              <a:gd name="connsiteX51" fmla="*/ 0 w 10000"/>
              <a:gd name="connsiteY51" fmla="*/ 8918 h 10000"/>
              <a:gd name="connsiteX52" fmla="*/ 73 w 10000"/>
              <a:gd name="connsiteY52" fmla="*/ 8632 h 10000"/>
              <a:gd name="connsiteX53" fmla="*/ 381 w 10000"/>
              <a:gd name="connsiteY53" fmla="*/ 8109 h 10000"/>
              <a:gd name="connsiteX54" fmla="*/ 381 w 10000"/>
              <a:gd name="connsiteY54" fmla="*/ 7880 h 10000"/>
              <a:gd name="connsiteX55" fmla="*/ 381 w 10000"/>
              <a:gd name="connsiteY55" fmla="*/ 7414 h 10000"/>
              <a:gd name="connsiteX56" fmla="*/ 608 w 10000"/>
              <a:gd name="connsiteY56" fmla="*/ 7020 h 10000"/>
              <a:gd name="connsiteX57" fmla="*/ 964 w 10000"/>
              <a:gd name="connsiteY57" fmla="*/ 6777 h 10000"/>
              <a:gd name="connsiteX58" fmla="*/ 1353 w 10000"/>
              <a:gd name="connsiteY58" fmla="*/ 6605 h 10000"/>
              <a:gd name="connsiteX59" fmla="*/ 1726 w 10000"/>
              <a:gd name="connsiteY59" fmla="*/ 6669 h 10000"/>
              <a:gd name="connsiteX60" fmla="*/ 2115 w 10000"/>
              <a:gd name="connsiteY60" fmla="*/ 6777 h 10000"/>
              <a:gd name="connsiteX61" fmla="*/ 2245 w 10000"/>
              <a:gd name="connsiteY61" fmla="*/ 6375 h 10000"/>
              <a:gd name="connsiteX62" fmla="*/ 2115 w 10000"/>
              <a:gd name="connsiteY62" fmla="*/ 6032 h 10000"/>
              <a:gd name="connsiteX63" fmla="*/ 1953 w 10000"/>
              <a:gd name="connsiteY63" fmla="*/ 5802 h 10000"/>
              <a:gd name="connsiteX64" fmla="*/ 1888 w 10000"/>
              <a:gd name="connsiteY64" fmla="*/ 5630 h 10000"/>
              <a:gd name="connsiteX65" fmla="*/ 1953 w 10000"/>
              <a:gd name="connsiteY65" fmla="*/ 5466 h 10000"/>
              <a:gd name="connsiteX66" fmla="*/ 2196 w 10000"/>
              <a:gd name="connsiteY66" fmla="*/ 5401 h 10000"/>
              <a:gd name="connsiteX67" fmla="*/ 2245 w 10000"/>
              <a:gd name="connsiteY67" fmla="*/ 5007 h 10000"/>
              <a:gd name="connsiteX68" fmla="*/ 2415 w 10000"/>
              <a:gd name="connsiteY68" fmla="*/ 4656 h 10000"/>
              <a:gd name="connsiteX69" fmla="*/ 2472 w 10000"/>
              <a:gd name="connsiteY69" fmla="*/ 4384 h 10000"/>
              <a:gd name="connsiteX70" fmla="*/ 2472 w 10000"/>
              <a:gd name="connsiteY70" fmla="*/ 4083 h 10000"/>
              <a:gd name="connsiteX71" fmla="*/ 2699 w 10000"/>
              <a:gd name="connsiteY71" fmla="*/ 3804 h 10000"/>
              <a:gd name="connsiteX72" fmla="*/ 3160 w 10000"/>
              <a:gd name="connsiteY72" fmla="*/ 3560 h 10000"/>
              <a:gd name="connsiteX73" fmla="*/ 3468 w 10000"/>
              <a:gd name="connsiteY73" fmla="*/ 3503 h 10000"/>
              <a:gd name="connsiteX74" fmla="*/ 3456 w 10000"/>
              <a:gd name="connsiteY74" fmla="*/ 3471 h 10000"/>
              <a:gd name="connsiteX75" fmla="*/ 3468 w 10000"/>
              <a:gd name="connsiteY75" fmla="*/ 3223 h 10000"/>
              <a:gd name="connsiteX76" fmla="*/ 3614 w 10000"/>
              <a:gd name="connsiteY76" fmla="*/ 3044 h 10000"/>
              <a:gd name="connsiteX77" fmla="*/ 3906 w 10000"/>
              <a:gd name="connsiteY77" fmla="*/ 2758 h 10000"/>
              <a:gd name="connsiteX78" fmla="*/ 4214 w 10000"/>
              <a:gd name="connsiteY78" fmla="*/ 2586 h 10000"/>
              <a:gd name="connsiteX79" fmla="*/ 4052 w 10000"/>
              <a:gd name="connsiteY79" fmla="*/ 2092 h 10000"/>
              <a:gd name="connsiteX80" fmla="*/ 4627 w 10000"/>
              <a:gd name="connsiteY80" fmla="*/ 1612 h 10000"/>
              <a:gd name="connsiteX81" fmla="*/ 4749 w 10000"/>
              <a:gd name="connsiteY81" fmla="*/ 1411 h 10000"/>
              <a:gd name="connsiteX82" fmla="*/ 5203 w 10000"/>
              <a:gd name="connsiteY82" fmla="*/ 1347 h 10000"/>
              <a:gd name="connsiteX83" fmla="*/ 5454 w 10000"/>
              <a:gd name="connsiteY83" fmla="*/ 1082 h 10000"/>
              <a:gd name="connsiteX84" fmla="*/ 5454 w 10000"/>
              <a:gd name="connsiteY84" fmla="*/ 917 h 10000"/>
              <a:gd name="connsiteX85" fmla="*/ 5721 w 10000"/>
              <a:gd name="connsiteY85" fmla="*/ 709 h 10000"/>
              <a:gd name="connsiteX86" fmla="*/ 6207 w 10000"/>
              <a:gd name="connsiteY86" fmla="*/ 659 h 10000"/>
              <a:gd name="connsiteX87" fmla="*/ 6767 w 10000"/>
              <a:gd name="connsiteY87" fmla="*/ 659 h 10000"/>
              <a:gd name="connsiteX88" fmla="*/ 7220 w 10000"/>
              <a:gd name="connsiteY88" fmla="*/ 337 h 10000"/>
              <a:gd name="connsiteX89" fmla="*/ 7139 w 10000"/>
              <a:gd name="connsiteY89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88" fmla="*/ 7220 w 10000"/>
              <a:gd name="connsiteY88" fmla="*/ 0 h 10000"/>
              <a:gd name="connsiteX0" fmla="*/ 3517 w 10000"/>
              <a:gd name="connsiteY0" fmla="*/ 3589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4234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68 w 10000"/>
              <a:gd name="connsiteY41" fmla="*/ 3223 h 10000"/>
              <a:gd name="connsiteX42" fmla="*/ 3614 w 10000"/>
              <a:gd name="connsiteY42" fmla="*/ 3044 h 10000"/>
              <a:gd name="connsiteX43" fmla="*/ 3906 w 10000"/>
              <a:gd name="connsiteY43" fmla="*/ 2758 h 10000"/>
              <a:gd name="connsiteX44" fmla="*/ 4214 w 10000"/>
              <a:gd name="connsiteY44" fmla="*/ 2586 h 10000"/>
              <a:gd name="connsiteX45" fmla="*/ 4052 w 10000"/>
              <a:gd name="connsiteY45" fmla="*/ 2092 h 10000"/>
              <a:gd name="connsiteX46" fmla="*/ 4627 w 10000"/>
              <a:gd name="connsiteY46" fmla="*/ 1612 h 10000"/>
              <a:gd name="connsiteX47" fmla="*/ 4749 w 10000"/>
              <a:gd name="connsiteY47" fmla="*/ 1411 h 10000"/>
              <a:gd name="connsiteX48" fmla="*/ 5203 w 10000"/>
              <a:gd name="connsiteY48" fmla="*/ 1347 h 10000"/>
              <a:gd name="connsiteX49" fmla="*/ 5454 w 10000"/>
              <a:gd name="connsiteY49" fmla="*/ 1082 h 10000"/>
              <a:gd name="connsiteX50" fmla="*/ 5454 w 10000"/>
              <a:gd name="connsiteY50" fmla="*/ 917 h 10000"/>
              <a:gd name="connsiteX51" fmla="*/ 5721 w 10000"/>
              <a:gd name="connsiteY51" fmla="*/ 709 h 10000"/>
              <a:gd name="connsiteX52" fmla="*/ 6207 w 10000"/>
              <a:gd name="connsiteY52" fmla="*/ 659 h 10000"/>
              <a:gd name="connsiteX53" fmla="*/ 6767 w 10000"/>
              <a:gd name="connsiteY53" fmla="*/ 659 h 10000"/>
              <a:gd name="connsiteX54" fmla="*/ 7220 w 10000"/>
              <a:gd name="connsiteY54" fmla="*/ 337 h 10000"/>
              <a:gd name="connsiteX55" fmla="*/ 7139 w 10000"/>
              <a:gd name="connsiteY55" fmla="*/ 0 h 10000"/>
              <a:gd name="connsiteX56" fmla="*/ 7220 w 10000"/>
              <a:gd name="connsiteY56" fmla="*/ 0 h 10000"/>
              <a:gd name="connsiteX57" fmla="*/ 7366 w 10000"/>
              <a:gd name="connsiteY57" fmla="*/ 57 h 10000"/>
              <a:gd name="connsiteX58" fmla="*/ 7593 w 10000"/>
              <a:gd name="connsiteY58" fmla="*/ 337 h 10000"/>
              <a:gd name="connsiteX59" fmla="*/ 8582 w 10000"/>
              <a:gd name="connsiteY59" fmla="*/ 1082 h 10000"/>
              <a:gd name="connsiteX60" fmla="*/ 8728 w 10000"/>
              <a:gd name="connsiteY60" fmla="*/ 917 h 10000"/>
              <a:gd name="connsiteX61" fmla="*/ 9109 w 10000"/>
              <a:gd name="connsiteY61" fmla="*/ 1146 h 10000"/>
              <a:gd name="connsiteX62" fmla="*/ 9254 w 10000"/>
              <a:gd name="connsiteY62" fmla="*/ 1383 h 10000"/>
              <a:gd name="connsiteX63" fmla="*/ 9254 w 10000"/>
              <a:gd name="connsiteY63" fmla="*/ 1554 h 10000"/>
              <a:gd name="connsiteX64" fmla="*/ 9254 w 10000"/>
              <a:gd name="connsiteY64" fmla="*/ 1841 h 10000"/>
              <a:gd name="connsiteX65" fmla="*/ 9109 w 10000"/>
              <a:gd name="connsiteY65" fmla="*/ 2020 h 10000"/>
              <a:gd name="connsiteX66" fmla="*/ 9392 w 10000"/>
              <a:gd name="connsiteY66" fmla="*/ 2249 h 10000"/>
              <a:gd name="connsiteX67" fmla="*/ 9619 w 10000"/>
              <a:gd name="connsiteY67" fmla="*/ 2464 h 10000"/>
              <a:gd name="connsiteX68" fmla="*/ 9619 w 10000"/>
              <a:gd name="connsiteY68" fmla="*/ 2650 h 10000"/>
              <a:gd name="connsiteX69" fmla="*/ 9619 w 10000"/>
              <a:gd name="connsiteY69" fmla="*/ 2937 h 10000"/>
              <a:gd name="connsiteX70" fmla="*/ 9554 w 10000"/>
              <a:gd name="connsiteY70" fmla="*/ 3274 h 10000"/>
              <a:gd name="connsiteX71" fmla="*/ 9392 w 10000"/>
              <a:gd name="connsiteY71" fmla="*/ 3395 h 10000"/>
              <a:gd name="connsiteX72" fmla="*/ 9619 w 10000"/>
              <a:gd name="connsiteY72" fmla="*/ 3560 h 10000"/>
              <a:gd name="connsiteX73" fmla="*/ 9854 w 10000"/>
              <a:gd name="connsiteY73" fmla="*/ 3854 h 10000"/>
              <a:gd name="connsiteX74" fmla="*/ 10000 w 10000"/>
              <a:gd name="connsiteY74" fmla="*/ 4140 h 10000"/>
              <a:gd name="connsiteX75" fmla="*/ 10000 w 10000"/>
              <a:gd name="connsiteY75" fmla="*/ 4248 h 10000"/>
              <a:gd name="connsiteX76" fmla="*/ 9773 w 10000"/>
              <a:gd name="connsiteY76" fmla="*/ 4305 h 10000"/>
              <a:gd name="connsiteX77" fmla="*/ 8809 w 10000"/>
              <a:gd name="connsiteY77" fmla="*/ 4305 h 10000"/>
              <a:gd name="connsiteX78" fmla="*/ 8582 w 10000"/>
              <a:gd name="connsiteY78" fmla="*/ 4305 h 10000"/>
              <a:gd name="connsiteX79" fmla="*/ 8420 w 10000"/>
              <a:gd name="connsiteY79" fmla="*/ 4420 h 10000"/>
              <a:gd name="connsiteX80" fmla="*/ 8420 w 10000"/>
              <a:gd name="connsiteY80" fmla="*/ 4656 h 10000"/>
              <a:gd name="connsiteX81" fmla="*/ 8274 w 10000"/>
              <a:gd name="connsiteY81" fmla="*/ 4828 h 10000"/>
              <a:gd name="connsiteX82" fmla="*/ 7836 w 10000"/>
              <a:gd name="connsiteY82" fmla="*/ 5115 h 10000"/>
              <a:gd name="connsiteX83" fmla="*/ 7885 w 10000"/>
              <a:gd name="connsiteY83" fmla="*/ 5358 h 10000"/>
              <a:gd name="connsiteX84" fmla="*/ 7836 w 10000"/>
              <a:gd name="connsiteY84" fmla="*/ 5523 h 10000"/>
              <a:gd name="connsiteX85" fmla="*/ 7820 w 10000"/>
              <a:gd name="connsiteY85" fmla="*/ 5534 h 10000"/>
              <a:gd name="connsiteX86" fmla="*/ 7674 w 10000"/>
              <a:gd name="connsiteY86" fmla="*/ 5630 h 10000"/>
              <a:gd name="connsiteX87" fmla="*/ 3517 w 10000"/>
              <a:gd name="connsiteY8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223 h 10000"/>
              <a:gd name="connsiteX41" fmla="*/ 3614 w 10000"/>
              <a:gd name="connsiteY41" fmla="*/ 3044 h 10000"/>
              <a:gd name="connsiteX42" fmla="*/ 3906 w 10000"/>
              <a:gd name="connsiteY42" fmla="*/ 2758 h 10000"/>
              <a:gd name="connsiteX43" fmla="*/ 4214 w 10000"/>
              <a:gd name="connsiteY43" fmla="*/ 2586 h 10000"/>
              <a:gd name="connsiteX44" fmla="*/ 4052 w 10000"/>
              <a:gd name="connsiteY44" fmla="*/ 2092 h 10000"/>
              <a:gd name="connsiteX45" fmla="*/ 4627 w 10000"/>
              <a:gd name="connsiteY45" fmla="*/ 1612 h 10000"/>
              <a:gd name="connsiteX46" fmla="*/ 4749 w 10000"/>
              <a:gd name="connsiteY46" fmla="*/ 1411 h 10000"/>
              <a:gd name="connsiteX47" fmla="*/ 5203 w 10000"/>
              <a:gd name="connsiteY47" fmla="*/ 1347 h 10000"/>
              <a:gd name="connsiteX48" fmla="*/ 5454 w 10000"/>
              <a:gd name="connsiteY48" fmla="*/ 1082 h 10000"/>
              <a:gd name="connsiteX49" fmla="*/ 5454 w 10000"/>
              <a:gd name="connsiteY49" fmla="*/ 917 h 10000"/>
              <a:gd name="connsiteX50" fmla="*/ 5721 w 10000"/>
              <a:gd name="connsiteY50" fmla="*/ 709 h 10000"/>
              <a:gd name="connsiteX51" fmla="*/ 6207 w 10000"/>
              <a:gd name="connsiteY51" fmla="*/ 659 h 10000"/>
              <a:gd name="connsiteX52" fmla="*/ 6767 w 10000"/>
              <a:gd name="connsiteY52" fmla="*/ 659 h 10000"/>
              <a:gd name="connsiteX53" fmla="*/ 7220 w 10000"/>
              <a:gd name="connsiteY53" fmla="*/ 337 h 10000"/>
              <a:gd name="connsiteX54" fmla="*/ 7139 w 10000"/>
              <a:gd name="connsiteY54" fmla="*/ 0 h 10000"/>
              <a:gd name="connsiteX55" fmla="*/ 7220 w 10000"/>
              <a:gd name="connsiteY55" fmla="*/ 0 h 10000"/>
              <a:gd name="connsiteX56" fmla="*/ 7366 w 10000"/>
              <a:gd name="connsiteY56" fmla="*/ 57 h 10000"/>
              <a:gd name="connsiteX57" fmla="*/ 7593 w 10000"/>
              <a:gd name="connsiteY57" fmla="*/ 337 h 10000"/>
              <a:gd name="connsiteX58" fmla="*/ 8582 w 10000"/>
              <a:gd name="connsiteY58" fmla="*/ 1082 h 10000"/>
              <a:gd name="connsiteX59" fmla="*/ 8728 w 10000"/>
              <a:gd name="connsiteY59" fmla="*/ 917 h 10000"/>
              <a:gd name="connsiteX60" fmla="*/ 9109 w 10000"/>
              <a:gd name="connsiteY60" fmla="*/ 1146 h 10000"/>
              <a:gd name="connsiteX61" fmla="*/ 9254 w 10000"/>
              <a:gd name="connsiteY61" fmla="*/ 1383 h 10000"/>
              <a:gd name="connsiteX62" fmla="*/ 9254 w 10000"/>
              <a:gd name="connsiteY62" fmla="*/ 1554 h 10000"/>
              <a:gd name="connsiteX63" fmla="*/ 9254 w 10000"/>
              <a:gd name="connsiteY63" fmla="*/ 1841 h 10000"/>
              <a:gd name="connsiteX64" fmla="*/ 9109 w 10000"/>
              <a:gd name="connsiteY64" fmla="*/ 2020 h 10000"/>
              <a:gd name="connsiteX65" fmla="*/ 9392 w 10000"/>
              <a:gd name="connsiteY65" fmla="*/ 2249 h 10000"/>
              <a:gd name="connsiteX66" fmla="*/ 9619 w 10000"/>
              <a:gd name="connsiteY66" fmla="*/ 2464 h 10000"/>
              <a:gd name="connsiteX67" fmla="*/ 9619 w 10000"/>
              <a:gd name="connsiteY67" fmla="*/ 2650 h 10000"/>
              <a:gd name="connsiteX68" fmla="*/ 9619 w 10000"/>
              <a:gd name="connsiteY68" fmla="*/ 2937 h 10000"/>
              <a:gd name="connsiteX69" fmla="*/ 9554 w 10000"/>
              <a:gd name="connsiteY69" fmla="*/ 3274 h 10000"/>
              <a:gd name="connsiteX70" fmla="*/ 9392 w 10000"/>
              <a:gd name="connsiteY70" fmla="*/ 3395 h 10000"/>
              <a:gd name="connsiteX71" fmla="*/ 9619 w 10000"/>
              <a:gd name="connsiteY71" fmla="*/ 3560 h 10000"/>
              <a:gd name="connsiteX72" fmla="*/ 9854 w 10000"/>
              <a:gd name="connsiteY72" fmla="*/ 3854 h 10000"/>
              <a:gd name="connsiteX73" fmla="*/ 10000 w 10000"/>
              <a:gd name="connsiteY73" fmla="*/ 4140 h 10000"/>
              <a:gd name="connsiteX74" fmla="*/ 10000 w 10000"/>
              <a:gd name="connsiteY74" fmla="*/ 4248 h 10000"/>
              <a:gd name="connsiteX75" fmla="*/ 9773 w 10000"/>
              <a:gd name="connsiteY75" fmla="*/ 4305 h 10000"/>
              <a:gd name="connsiteX76" fmla="*/ 8809 w 10000"/>
              <a:gd name="connsiteY76" fmla="*/ 4305 h 10000"/>
              <a:gd name="connsiteX77" fmla="*/ 8582 w 10000"/>
              <a:gd name="connsiteY77" fmla="*/ 4305 h 10000"/>
              <a:gd name="connsiteX78" fmla="*/ 8420 w 10000"/>
              <a:gd name="connsiteY78" fmla="*/ 4420 h 10000"/>
              <a:gd name="connsiteX79" fmla="*/ 8420 w 10000"/>
              <a:gd name="connsiteY79" fmla="*/ 4656 h 10000"/>
              <a:gd name="connsiteX80" fmla="*/ 8274 w 10000"/>
              <a:gd name="connsiteY80" fmla="*/ 4828 h 10000"/>
              <a:gd name="connsiteX81" fmla="*/ 7836 w 10000"/>
              <a:gd name="connsiteY81" fmla="*/ 5115 h 10000"/>
              <a:gd name="connsiteX82" fmla="*/ 7885 w 10000"/>
              <a:gd name="connsiteY82" fmla="*/ 5358 h 10000"/>
              <a:gd name="connsiteX83" fmla="*/ 7836 w 10000"/>
              <a:gd name="connsiteY83" fmla="*/ 5523 h 10000"/>
              <a:gd name="connsiteX84" fmla="*/ 7820 w 10000"/>
              <a:gd name="connsiteY84" fmla="*/ 5534 h 10000"/>
              <a:gd name="connsiteX85" fmla="*/ 7674 w 10000"/>
              <a:gd name="connsiteY85" fmla="*/ 5630 h 10000"/>
              <a:gd name="connsiteX86" fmla="*/ 3517 w 10000"/>
              <a:gd name="connsiteY8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468 w 10000"/>
              <a:gd name="connsiteY39" fmla="*/ 3223 h 10000"/>
              <a:gd name="connsiteX40" fmla="*/ 3614 w 10000"/>
              <a:gd name="connsiteY40" fmla="*/ 3044 h 10000"/>
              <a:gd name="connsiteX41" fmla="*/ 3906 w 10000"/>
              <a:gd name="connsiteY41" fmla="*/ 2758 h 10000"/>
              <a:gd name="connsiteX42" fmla="*/ 4214 w 10000"/>
              <a:gd name="connsiteY42" fmla="*/ 2586 h 10000"/>
              <a:gd name="connsiteX43" fmla="*/ 4052 w 10000"/>
              <a:gd name="connsiteY43" fmla="*/ 2092 h 10000"/>
              <a:gd name="connsiteX44" fmla="*/ 4627 w 10000"/>
              <a:gd name="connsiteY44" fmla="*/ 1612 h 10000"/>
              <a:gd name="connsiteX45" fmla="*/ 4749 w 10000"/>
              <a:gd name="connsiteY45" fmla="*/ 1411 h 10000"/>
              <a:gd name="connsiteX46" fmla="*/ 5203 w 10000"/>
              <a:gd name="connsiteY46" fmla="*/ 1347 h 10000"/>
              <a:gd name="connsiteX47" fmla="*/ 5454 w 10000"/>
              <a:gd name="connsiteY47" fmla="*/ 1082 h 10000"/>
              <a:gd name="connsiteX48" fmla="*/ 5454 w 10000"/>
              <a:gd name="connsiteY48" fmla="*/ 917 h 10000"/>
              <a:gd name="connsiteX49" fmla="*/ 5721 w 10000"/>
              <a:gd name="connsiteY49" fmla="*/ 709 h 10000"/>
              <a:gd name="connsiteX50" fmla="*/ 6207 w 10000"/>
              <a:gd name="connsiteY50" fmla="*/ 659 h 10000"/>
              <a:gd name="connsiteX51" fmla="*/ 6767 w 10000"/>
              <a:gd name="connsiteY51" fmla="*/ 659 h 10000"/>
              <a:gd name="connsiteX52" fmla="*/ 7220 w 10000"/>
              <a:gd name="connsiteY52" fmla="*/ 337 h 10000"/>
              <a:gd name="connsiteX53" fmla="*/ 7139 w 10000"/>
              <a:gd name="connsiteY53" fmla="*/ 0 h 10000"/>
              <a:gd name="connsiteX54" fmla="*/ 7220 w 10000"/>
              <a:gd name="connsiteY54" fmla="*/ 0 h 10000"/>
              <a:gd name="connsiteX55" fmla="*/ 7366 w 10000"/>
              <a:gd name="connsiteY55" fmla="*/ 57 h 10000"/>
              <a:gd name="connsiteX56" fmla="*/ 7593 w 10000"/>
              <a:gd name="connsiteY56" fmla="*/ 337 h 10000"/>
              <a:gd name="connsiteX57" fmla="*/ 8582 w 10000"/>
              <a:gd name="connsiteY57" fmla="*/ 1082 h 10000"/>
              <a:gd name="connsiteX58" fmla="*/ 8728 w 10000"/>
              <a:gd name="connsiteY58" fmla="*/ 917 h 10000"/>
              <a:gd name="connsiteX59" fmla="*/ 9109 w 10000"/>
              <a:gd name="connsiteY59" fmla="*/ 1146 h 10000"/>
              <a:gd name="connsiteX60" fmla="*/ 9254 w 10000"/>
              <a:gd name="connsiteY60" fmla="*/ 1383 h 10000"/>
              <a:gd name="connsiteX61" fmla="*/ 9254 w 10000"/>
              <a:gd name="connsiteY61" fmla="*/ 1554 h 10000"/>
              <a:gd name="connsiteX62" fmla="*/ 9254 w 10000"/>
              <a:gd name="connsiteY62" fmla="*/ 1841 h 10000"/>
              <a:gd name="connsiteX63" fmla="*/ 9109 w 10000"/>
              <a:gd name="connsiteY63" fmla="*/ 2020 h 10000"/>
              <a:gd name="connsiteX64" fmla="*/ 9392 w 10000"/>
              <a:gd name="connsiteY64" fmla="*/ 2249 h 10000"/>
              <a:gd name="connsiteX65" fmla="*/ 9619 w 10000"/>
              <a:gd name="connsiteY65" fmla="*/ 2464 h 10000"/>
              <a:gd name="connsiteX66" fmla="*/ 9619 w 10000"/>
              <a:gd name="connsiteY66" fmla="*/ 2650 h 10000"/>
              <a:gd name="connsiteX67" fmla="*/ 9619 w 10000"/>
              <a:gd name="connsiteY67" fmla="*/ 2937 h 10000"/>
              <a:gd name="connsiteX68" fmla="*/ 9554 w 10000"/>
              <a:gd name="connsiteY68" fmla="*/ 3274 h 10000"/>
              <a:gd name="connsiteX69" fmla="*/ 9392 w 10000"/>
              <a:gd name="connsiteY69" fmla="*/ 3395 h 10000"/>
              <a:gd name="connsiteX70" fmla="*/ 9619 w 10000"/>
              <a:gd name="connsiteY70" fmla="*/ 3560 h 10000"/>
              <a:gd name="connsiteX71" fmla="*/ 9854 w 10000"/>
              <a:gd name="connsiteY71" fmla="*/ 3854 h 10000"/>
              <a:gd name="connsiteX72" fmla="*/ 10000 w 10000"/>
              <a:gd name="connsiteY72" fmla="*/ 4140 h 10000"/>
              <a:gd name="connsiteX73" fmla="*/ 10000 w 10000"/>
              <a:gd name="connsiteY73" fmla="*/ 4248 h 10000"/>
              <a:gd name="connsiteX74" fmla="*/ 9773 w 10000"/>
              <a:gd name="connsiteY74" fmla="*/ 4305 h 10000"/>
              <a:gd name="connsiteX75" fmla="*/ 8809 w 10000"/>
              <a:gd name="connsiteY75" fmla="*/ 4305 h 10000"/>
              <a:gd name="connsiteX76" fmla="*/ 8582 w 10000"/>
              <a:gd name="connsiteY76" fmla="*/ 4305 h 10000"/>
              <a:gd name="connsiteX77" fmla="*/ 8420 w 10000"/>
              <a:gd name="connsiteY77" fmla="*/ 4420 h 10000"/>
              <a:gd name="connsiteX78" fmla="*/ 8420 w 10000"/>
              <a:gd name="connsiteY78" fmla="*/ 4656 h 10000"/>
              <a:gd name="connsiteX79" fmla="*/ 8274 w 10000"/>
              <a:gd name="connsiteY79" fmla="*/ 4828 h 10000"/>
              <a:gd name="connsiteX80" fmla="*/ 7836 w 10000"/>
              <a:gd name="connsiteY80" fmla="*/ 5115 h 10000"/>
              <a:gd name="connsiteX81" fmla="*/ 7885 w 10000"/>
              <a:gd name="connsiteY81" fmla="*/ 5358 h 10000"/>
              <a:gd name="connsiteX82" fmla="*/ 7836 w 10000"/>
              <a:gd name="connsiteY82" fmla="*/ 5523 h 10000"/>
              <a:gd name="connsiteX83" fmla="*/ 7820 w 10000"/>
              <a:gd name="connsiteY83" fmla="*/ 5534 h 10000"/>
              <a:gd name="connsiteX84" fmla="*/ 7674 w 10000"/>
              <a:gd name="connsiteY84" fmla="*/ 5630 h 10000"/>
              <a:gd name="connsiteX85" fmla="*/ 3517 w 10000"/>
              <a:gd name="connsiteY8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3468 w 10000"/>
              <a:gd name="connsiteY38" fmla="*/ 3223 h 10000"/>
              <a:gd name="connsiteX39" fmla="*/ 3614 w 10000"/>
              <a:gd name="connsiteY39" fmla="*/ 3044 h 10000"/>
              <a:gd name="connsiteX40" fmla="*/ 3906 w 10000"/>
              <a:gd name="connsiteY40" fmla="*/ 2758 h 10000"/>
              <a:gd name="connsiteX41" fmla="*/ 4214 w 10000"/>
              <a:gd name="connsiteY41" fmla="*/ 2586 h 10000"/>
              <a:gd name="connsiteX42" fmla="*/ 4052 w 10000"/>
              <a:gd name="connsiteY42" fmla="*/ 2092 h 10000"/>
              <a:gd name="connsiteX43" fmla="*/ 4627 w 10000"/>
              <a:gd name="connsiteY43" fmla="*/ 1612 h 10000"/>
              <a:gd name="connsiteX44" fmla="*/ 4749 w 10000"/>
              <a:gd name="connsiteY44" fmla="*/ 1411 h 10000"/>
              <a:gd name="connsiteX45" fmla="*/ 5203 w 10000"/>
              <a:gd name="connsiteY45" fmla="*/ 1347 h 10000"/>
              <a:gd name="connsiteX46" fmla="*/ 5454 w 10000"/>
              <a:gd name="connsiteY46" fmla="*/ 1082 h 10000"/>
              <a:gd name="connsiteX47" fmla="*/ 5454 w 10000"/>
              <a:gd name="connsiteY47" fmla="*/ 917 h 10000"/>
              <a:gd name="connsiteX48" fmla="*/ 5721 w 10000"/>
              <a:gd name="connsiteY48" fmla="*/ 709 h 10000"/>
              <a:gd name="connsiteX49" fmla="*/ 6207 w 10000"/>
              <a:gd name="connsiteY49" fmla="*/ 659 h 10000"/>
              <a:gd name="connsiteX50" fmla="*/ 6767 w 10000"/>
              <a:gd name="connsiteY50" fmla="*/ 659 h 10000"/>
              <a:gd name="connsiteX51" fmla="*/ 7220 w 10000"/>
              <a:gd name="connsiteY51" fmla="*/ 337 h 10000"/>
              <a:gd name="connsiteX52" fmla="*/ 7139 w 10000"/>
              <a:gd name="connsiteY52" fmla="*/ 0 h 10000"/>
              <a:gd name="connsiteX53" fmla="*/ 7220 w 10000"/>
              <a:gd name="connsiteY53" fmla="*/ 0 h 10000"/>
              <a:gd name="connsiteX54" fmla="*/ 7366 w 10000"/>
              <a:gd name="connsiteY54" fmla="*/ 57 h 10000"/>
              <a:gd name="connsiteX55" fmla="*/ 7593 w 10000"/>
              <a:gd name="connsiteY55" fmla="*/ 337 h 10000"/>
              <a:gd name="connsiteX56" fmla="*/ 8582 w 10000"/>
              <a:gd name="connsiteY56" fmla="*/ 1082 h 10000"/>
              <a:gd name="connsiteX57" fmla="*/ 8728 w 10000"/>
              <a:gd name="connsiteY57" fmla="*/ 917 h 10000"/>
              <a:gd name="connsiteX58" fmla="*/ 9109 w 10000"/>
              <a:gd name="connsiteY58" fmla="*/ 1146 h 10000"/>
              <a:gd name="connsiteX59" fmla="*/ 9254 w 10000"/>
              <a:gd name="connsiteY59" fmla="*/ 1383 h 10000"/>
              <a:gd name="connsiteX60" fmla="*/ 9254 w 10000"/>
              <a:gd name="connsiteY60" fmla="*/ 1554 h 10000"/>
              <a:gd name="connsiteX61" fmla="*/ 9254 w 10000"/>
              <a:gd name="connsiteY61" fmla="*/ 1841 h 10000"/>
              <a:gd name="connsiteX62" fmla="*/ 9109 w 10000"/>
              <a:gd name="connsiteY62" fmla="*/ 2020 h 10000"/>
              <a:gd name="connsiteX63" fmla="*/ 9392 w 10000"/>
              <a:gd name="connsiteY63" fmla="*/ 2249 h 10000"/>
              <a:gd name="connsiteX64" fmla="*/ 9619 w 10000"/>
              <a:gd name="connsiteY64" fmla="*/ 2464 h 10000"/>
              <a:gd name="connsiteX65" fmla="*/ 9619 w 10000"/>
              <a:gd name="connsiteY65" fmla="*/ 2650 h 10000"/>
              <a:gd name="connsiteX66" fmla="*/ 9619 w 10000"/>
              <a:gd name="connsiteY66" fmla="*/ 2937 h 10000"/>
              <a:gd name="connsiteX67" fmla="*/ 9554 w 10000"/>
              <a:gd name="connsiteY67" fmla="*/ 3274 h 10000"/>
              <a:gd name="connsiteX68" fmla="*/ 9392 w 10000"/>
              <a:gd name="connsiteY68" fmla="*/ 3395 h 10000"/>
              <a:gd name="connsiteX69" fmla="*/ 9619 w 10000"/>
              <a:gd name="connsiteY69" fmla="*/ 3560 h 10000"/>
              <a:gd name="connsiteX70" fmla="*/ 9854 w 10000"/>
              <a:gd name="connsiteY70" fmla="*/ 3854 h 10000"/>
              <a:gd name="connsiteX71" fmla="*/ 10000 w 10000"/>
              <a:gd name="connsiteY71" fmla="*/ 4140 h 10000"/>
              <a:gd name="connsiteX72" fmla="*/ 10000 w 10000"/>
              <a:gd name="connsiteY72" fmla="*/ 4248 h 10000"/>
              <a:gd name="connsiteX73" fmla="*/ 9773 w 10000"/>
              <a:gd name="connsiteY73" fmla="*/ 4305 h 10000"/>
              <a:gd name="connsiteX74" fmla="*/ 8809 w 10000"/>
              <a:gd name="connsiteY74" fmla="*/ 4305 h 10000"/>
              <a:gd name="connsiteX75" fmla="*/ 8582 w 10000"/>
              <a:gd name="connsiteY75" fmla="*/ 4305 h 10000"/>
              <a:gd name="connsiteX76" fmla="*/ 8420 w 10000"/>
              <a:gd name="connsiteY76" fmla="*/ 4420 h 10000"/>
              <a:gd name="connsiteX77" fmla="*/ 8420 w 10000"/>
              <a:gd name="connsiteY77" fmla="*/ 4656 h 10000"/>
              <a:gd name="connsiteX78" fmla="*/ 8274 w 10000"/>
              <a:gd name="connsiteY78" fmla="*/ 4828 h 10000"/>
              <a:gd name="connsiteX79" fmla="*/ 7836 w 10000"/>
              <a:gd name="connsiteY79" fmla="*/ 5115 h 10000"/>
              <a:gd name="connsiteX80" fmla="*/ 7885 w 10000"/>
              <a:gd name="connsiteY80" fmla="*/ 5358 h 10000"/>
              <a:gd name="connsiteX81" fmla="*/ 7836 w 10000"/>
              <a:gd name="connsiteY81" fmla="*/ 5523 h 10000"/>
              <a:gd name="connsiteX82" fmla="*/ 7820 w 10000"/>
              <a:gd name="connsiteY82" fmla="*/ 5534 h 10000"/>
              <a:gd name="connsiteX83" fmla="*/ 7674 w 10000"/>
              <a:gd name="connsiteY83" fmla="*/ 5630 h 10000"/>
              <a:gd name="connsiteX84" fmla="*/ 3517 w 10000"/>
              <a:gd name="connsiteY8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3468 w 10000"/>
              <a:gd name="connsiteY37" fmla="*/ 3223 h 10000"/>
              <a:gd name="connsiteX38" fmla="*/ 3614 w 10000"/>
              <a:gd name="connsiteY38" fmla="*/ 3044 h 10000"/>
              <a:gd name="connsiteX39" fmla="*/ 3906 w 10000"/>
              <a:gd name="connsiteY39" fmla="*/ 2758 h 10000"/>
              <a:gd name="connsiteX40" fmla="*/ 4214 w 10000"/>
              <a:gd name="connsiteY40" fmla="*/ 2586 h 10000"/>
              <a:gd name="connsiteX41" fmla="*/ 4052 w 10000"/>
              <a:gd name="connsiteY41" fmla="*/ 2092 h 10000"/>
              <a:gd name="connsiteX42" fmla="*/ 4627 w 10000"/>
              <a:gd name="connsiteY42" fmla="*/ 1612 h 10000"/>
              <a:gd name="connsiteX43" fmla="*/ 4749 w 10000"/>
              <a:gd name="connsiteY43" fmla="*/ 1411 h 10000"/>
              <a:gd name="connsiteX44" fmla="*/ 5203 w 10000"/>
              <a:gd name="connsiteY44" fmla="*/ 1347 h 10000"/>
              <a:gd name="connsiteX45" fmla="*/ 5454 w 10000"/>
              <a:gd name="connsiteY45" fmla="*/ 1082 h 10000"/>
              <a:gd name="connsiteX46" fmla="*/ 5454 w 10000"/>
              <a:gd name="connsiteY46" fmla="*/ 917 h 10000"/>
              <a:gd name="connsiteX47" fmla="*/ 5721 w 10000"/>
              <a:gd name="connsiteY47" fmla="*/ 709 h 10000"/>
              <a:gd name="connsiteX48" fmla="*/ 6207 w 10000"/>
              <a:gd name="connsiteY48" fmla="*/ 659 h 10000"/>
              <a:gd name="connsiteX49" fmla="*/ 6767 w 10000"/>
              <a:gd name="connsiteY49" fmla="*/ 659 h 10000"/>
              <a:gd name="connsiteX50" fmla="*/ 7220 w 10000"/>
              <a:gd name="connsiteY50" fmla="*/ 337 h 10000"/>
              <a:gd name="connsiteX51" fmla="*/ 7139 w 10000"/>
              <a:gd name="connsiteY51" fmla="*/ 0 h 10000"/>
              <a:gd name="connsiteX52" fmla="*/ 7220 w 10000"/>
              <a:gd name="connsiteY52" fmla="*/ 0 h 10000"/>
              <a:gd name="connsiteX53" fmla="*/ 7366 w 10000"/>
              <a:gd name="connsiteY53" fmla="*/ 57 h 10000"/>
              <a:gd name="connsiteX54" fmla="*/ 7593 w 10000"/>
              <a:gd name="connsiteY54" fmla="*/ 337 h 10000"/>
              <a:gd name="connsiteX55" fmla="*/ 8582 w 10000"/>
              <a:gd name="connsiteY55" fmla="*/ 1082 h 10000"/>
              <a:gd name="connsiteX56" fmla="*/ 8728 w 10000"/>
              <a:gd name="connsiteY56" fmla="*/ 917 h 10000"/>
              <a:gd name="connsiteX57" fmla="*/ 9109 w 10000"/>
              <a:gd name="connsiteY57" fmla="*/ 1146 h 10000"/>
              <a:gd name="connsiteX58" fmla="*/ 9254 w 10000"/>
              <a:gd name="connsiteY58" fmla="*/ 1383 h 10000"/>
              <a:gd name="connsiteX59" fmla="*/ 9254 w 10000"/>
              <a:gd name="connsiteY59" fmla="*/ 1554 h 10000"/>
              <a:gd name="connsiteX60" fmla="*/ 9254 w 10000"/>
              <a:gd name="connsiteY60" fmla="*/ 1841 h 10000"/>
              <a:gd name="connsiteX61" fmla="*/ 9109 w 10000"/>
              <a:gd name="connsiteY61" fmla="*/ 2020 h 10000"/>
              <a:gd name="connsiteX62" fmla="*/ 9392 w 10000"/>
              <a:gd name="connsiteY62" fmla="*/ 2249 h 10000"/>
              <a:gd name="connsiteX63" fmla="*/ 9619 w 10000"/>
              <a:gd name="connsiteY63" fmla="*/ 2464 h 10000"/>
              <a:gd name="connsiteX64" fmla="*/ 9619 w 10000"/>
              <a:gd name="connsiteY64" fmla="*/ 2650 h 10000"/>
              <a:gd name="connsiteX65" fmla="*/ 9619 w 10000"/>
              <a:gd name="connsiteY65" fmla="*/ 2937 h 10000"/>
              <a:gd name="connsiteX66" fmla="*/ 9554 w 10000"/>
              <a:gd name="connsiteY66" fmla="*/ 3274 h 10000"/>
              <a:gd name="connsiteX67" fmla="*/ 9392 w 10000"/>
              <a:gd name="connsiteY67" fmla="*/ 3395 h 10000"/>
              <a:gd name="connsiteX68" fmla="*/ 9619 w 10000"/>
              <a:gd name="connsiteY68" fmla="*/ 3560 h 10000"/>
              <a:gd name="connsiteX69" fmla="*/ 9854 w 10000"/>
              <a:gd name="connsiteY69" fmla="*/ 3854 h 10000"/>
              <a:gd name="connsiteX70" fmla="*/ 10000 w 10000"/>
              <a:gd name="connsiteY70" fmla="*/ 4140 h 10000"/>
              <a:gd name="connsiteX71" fmla="*/ 10000 w 10000"/>
              <a:gd name="connsiteY71" fmla="*/ 4248 h 10000"/>
              <a:gd name="connsiteX72" fmla="*/ 9773 w 10000"/>
              <a:gd name="connsiteY72" fmla="*/ 4305 h 10000"/>
              <a:gd name="connsiteX73" fmla="*/ 8809 w 10000"/>
              <a:gd name="connsiteY73" fmla="*/ 4305 h 10000"/>
              <a:gd name="connsiteX74" fmla="*/ 8582 w 10000"/>
              <a:gd name="connsiteY74" fmla="*/ 4305 h 10000"/>
              <a:gd name="connsiteX75" fmla="*/ 8420 w 10000"/>
              <a:gd name="connsiteY75" fmla="*/ 4420 h 10000"/>
              <a:gd name="connsiteX76" fmla="*/ 8420 w 10000"/>
              <a:gd name="connsiteY76" fmla="*/ 4656 h 10000"/>
              <a:gd name="connsiteX77" fmla="*/ 8274 w 10000"/>
              <a:gd name="connsiteY77" fmla="*/ 4828 h 10000"/>
              <a:gd name="connsiteX78" fmla="*/ 7836 w 10000"/>
              <a:gd name="connsiteY78" fmla="*/ 5115 h 10000"/>
              <a:gd name="connsiteX79" fmla="*/ 7885 w 10000"/>
              <a:gd name="connsiteY79" fmla="*/ 5358 h 10000"/>
              <a:gd name="connsiteX80" fmla="*/ 7836 w 10000"/>
              <a:gd name="connsiteY80" fmla="*/ 5523 h 10000"/>
              <a:gd name="connsiteX81" fmla="*/ 7820 w 10000"/>
              <a:gd name="connsiteY81" fmla="*/ 5534 h 10000"/>
              <a:gd name="connsiteX82" fmla="*/ 7674 w 10000"/>
              <a:gd name="connsiteY82" fmla="*/ 5630 h 10000"/>
              <a:gd name="connsiteX83" fmla="*/ 3517 w 10000"/>
              <a:gd name="connsiteY8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3468 w 10000"/>
              <a:gd name="connsiteY36" fmla="*/ 3223 h 10000"/>
              <a:gd name="connsiteX37" fmla="*/ 3614 w 10000"/>
              <a:gd name="connsiteY37" fmla="*/ 3044 h 10000"/>
              <a:gd name="connsiteX38" fmla="*/ 3906 w 10000"/>
              <a:gd name="connsiteY38" fmla="*/ 2758 h 10000"/>
              <a:gd name="connsiteX39" fmla="*/ 4214 w 10000"/>
              <a:gd name="connsiteY39" fmla="*/ 2586 h 10000"/>
              <a:gd name="connsiteX40" fmla="*/ 4052 w 10000"/>
              <a:gd name="connsiteY40" fmla="*/ 2092 h 10000"/>
              <a:gd name="connsiteX41" fmla="*/ 4627 w 10000"/>
              <a:gd name="connsiteY41" fmla="*/ 1612 h 10000"/>
              <a:gd name="connsiteX42" fmla="*/ 4749 w 10000"/>
              <a:gd name="connsiteY42" fmla="*/ 1411 h 10000"/>
              <a:gd name="connsiteX43" fmla="*/ 5203 w 10000"/>
              <a:gd name="connsiteY43" fmla="*/ 1347 h 10000"/>
              <a:gd name="connsiteX44" fmla="*/ 5454 w 10000"/>
              <a:gd name="connsiteY44" fmla="*/ 1082 h 10000"/>
              <a:gd name="connsiteX45" fmla="*/ 5454 w 10000"/>
              <a:gd name="connsiteY45" fmla="*/ 917 h 10000"/>
              <a:gd name="connsiteX46" fmla="*/ 5721 w 10000"/>
              <a:gd name="connsiteY46" fmla="*/ 709 h 10000"/>
              <a:gd name="connsiteX47" fmla="*/ 6207 w 10000"/>
              <a:gd name="connsiteY47" fmla="*/ 659 h 10000"/>
              <a:gd name="connsiteX48" fmla="*/ 6767 w 10000"/>
              <a:gd name="connsiteY48" fmla="*/ 659 h 10000"/>
              <a:gd name="connsiteX49" fmla="*/ 7220 w 10000"/>
              <a:gd name="connsiteY49" fmla="*/ 337 h 10000"/>
              <a:gd name="connsiteX50" fmla="*/ 7139 w 10000"/>
              <a:gd name="connsiteY50" fmla="*/ 0 h 10000"/>
              <a:gd name="connsiteX51" fmla="*/ 7220 w 10000"/>
              <a:gd name="connsiteY51" fmla="*/ 0 h 10000"/>
              <a:gd name="connsiteX52" fmla="*/ 7366 w 10000"/>
              <a:gd name="connsiteY52" fmla="*/ 57 h 10000"/>
              <a:gd name="connsiteX53" fmla="*/ 7593 w 10000"/>
              <a:gd name="connsiteY53" fmla="*/ 337 h 10000"/>
              <a:gd name="connsiteX54" fmla="*/ 8582 w 10000"/>
              <a:gd name="connsiteY54" fmla="*/ 1082 h 10000"/>
              <a:gd name="connsiteX55" fmla="*/ 8728 w 10000"/>
              <a:gd name="connsiteY55" fmla="*/ 917 h 10000"/>
              <a:gd name="connsiteX56" fmla="*/ 9109 w 10000"/>
              <a:gd name="connsiteY56" fmla="*/ 1146 h 10000"/>
              <a:gd name="connsiteX57" fmla="*/ 9254 w 10000"/>
              <a:gd name="connsiteY57" fmla="*/ 1383 h 10000"/>
              <a:gd name="connsiteX58" fmla="*/ 9254 w 10000"/>
              <a:gd name="connsiteY58" fmla="*/ 1554 h 10000"/>
              <a:gd name="connsiteX59" fmla="*/ 9254 w 10000"/>
              <a:gd name="connsiteY59" fmla="*/ 1841 h 10000"/>
              <a:gd name="connsiteX60" fmla="*/ 9109 w 10000"/>
              <a:gd name="connsiteY60" fmla="*/ 2020 h 10000"/>
              <a:gd name="connsiteX61" fmla="*/ 9392 w 10000"/>
              <a:gd name="connsiteY61" fmla="*/ 2249 h 10000"/>
              <a:gd name="connsiteX62" fmla="*/ 9619 w 10000"/>
              <a:gd name="connsiteY62" fmla="*/ 2464 h 10000"/>
              <a:gd name="connsiteX63" fmla="*/ 9619 w 10000"/>
              <a:gd name="connsiteY63" fmla="*/ 2650 h 10000"/>
              <a:gd name="connsiteX64" fmla="*/ 9619 w 10000"/>
              <a:gd name="connsiteY64" fmla="*/ 2937 h 10000"/>
              <a:gd name="connsiteX65" fmla="*/ 9554 w 10000"/>
              <a:gd name="connsiteY65" fmla="*/ 3274 h 10000"/>
              <a:gd name="connsiteX66" fmla="*/ 9392 w 10000"/>
              <a:gd name="connsiteY66" fmla="*/ 3395 h 10000"/>
              <a:gd name="connsiteX67" fmla="*/ 9619 w 10000"/>
              <a:gd name="connsiteY67" fmla="*/ 3560 h 10000"/>
              <a:gd name="connsiteX68" fmla="*/ 9854 w 10000"/>
              <a:gd name="connsiteY68" fmla="*/ 3854 h 10000"/>
              <a:gd name="connsiteX69" fmla="*/ 10000 w 10000"/>
              <a:gd name="connsiteY69" fmla="*/ 4140 h 10000"/>
              <a:gd name="connsiteX70" fmla="*/ 10000 w 10000"/>
              <a:gd name="connsiteY70" fmla="*/ 4248 h 10000"/>
              <a:gd name="connsiteX71" fmla="*/ 9773 w 10000"/>
              <a:gd name="connsiteY71" fmla="*/ 4305 h 10000"/>
              <a:gd name="connsiteX72" fmla="*/ 8809 w 10000"/>
              <a:gd name="connsiteY72" fmla="*/ 4305 h 10000"/>
              <a:gd name="connsiteX73" fmla="*/ 8582 w 10000"/>
              <a:gd name="connsiteY73" fmla="*/ 4305 h 10000"/>
              <a:gd name="connsiteX74" fmla="*/ 8420 w 10000"/>
              <a:gd name="connsiteY74" fmla="*/ 4420 h 10000"/>
              <a:gd name="connsiteX75" fmla="*/ 8420 w 10000"/>
              <a:gd name="connsiteY75" fmla="*/ 4656 h 10000"/>
              <a:gd name="connsiteX76" fmla="*/ 8274 w 10000"/>
              <a:gd name="connsiteY76" fmla="*/ 4828 h 10000"/>
              <a:gd name="connsiteX77" fmla="*/ 7836 w 10000"/>
              <a:gd name="connsiteY77" fmla="*/ 5115 h 10000"/>
              <a:gd name="connsiteX78" fmla="*/ 7885 w 10000"/>
              <a:gd name="connsiteY78" fmla="*/ 5358 h 10000"/>
              <a:gd name="connsiteX79" fmla="*/ 7836 w 10000"/>
              <a:gd name="connsiteY79" fmla="*/ 5523 h 10000"/>
              <a:gd name="connsiteX80" fmla="*/ 7820 w 10000"/>
              <a:gd name="connsiteY80" fmla="*/ 5534 h 10000"/>
              <a:gd name="connsiteX81" fmla="*/ 7674 w 10000"/>
              <a:gd name="connsiteY81" fmla="*/ 5630 h 10000"/>
              <a:gd name="connsiteX82" fmla="*/ 3517 w 10000"/>
              <a:gd name="connsiteY8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3468 w 10000"/>
              <a:gd name="connsiteY35" fmla="*/ 3223 h 10000"/>
              <a:gd name="connsiteX36" fmla="*/ 3614 w 10000"/>
              <a:gd name="connsiteY36" fmla="*/ 3044 h 10000"/>
              <a:gd name="connsiteX37" fmla="*/ 3906 w 10000"/>
              <a:gd name="connsiteY37" fmla="*/ 2758 h 10000"/>
              <a:gd name="connsiteX38" fmla="*/ 4214 w 10000"/>
              <a:gd name="connsiteY38" fmla="*/ 2586 h 10000"/>
              <a:gd name="connsiteX39" fmla="*/ 4052 w 10000"/>
              <a:gd name="connsiteY39" fmla="*/ 2092 h 10000"/>
              <a:gd name="connsiteX40" fmla="*/ 4627 w 10000"/>
              <a:gd name="connsiteY40" fmla="*/ 1612 h 10000"/>
              <a:gd name="connsiteX41" fmla="*/ 4749 w 10000"/>
              <a:gd name="connsiteY41" fmla="*/ 1411 h 10000"/>
              <a:gd name="connsiteX42" fmla="*/ 5203 w 10000"/>
              <a:gd name="connsiteY42" fmla="*/ 1347 h 10000"/>
              <a:gd name="connsiteX43" fmla="*/ 5454 w 10000"/>
              <a:gd name="connsiteY43" fmla="*/ 1082 h 10000"/>
              <a:gd name="connsiteX44" fmla="*/ 5454 w 10000"/>
              <a:gd name="connsiteY44" fmla="*/ 917 h 10000"/>
              <a:gd name="connsiteX45" fmla="*/ 5721 w 10000"/>
              <a:gd name="connsiteY45" fmla="*/ 709 h 10000"/>
              <a:gd name="connsiteX46" fmla="*/ 6207 w 10000"/>
              <a:gd name="connsiteY46" fmla="*/ 659 h 10000"/>
              <a:gd name="connsiteX47" fmla="*/ 6767 w 10000"/>
              <a:gd name="connsiteY47" fmla="*/ 659 h 10000"/>
              <a:gd name="connsiteX48" fmla="*/ 7220 w 10000"/>
              <a:gd name="connsiteY48" fmla="*/ 337 h 10000"/>
              <a:gd name="connsiteX49" fmla="*/ 7139 w 10000"/>
              <a:gd name="connsiteY49" fmla="*/ 0 h 10000"/>
              <a:gd name="connsiteX50" fmla="*/ 7220 w 10000"/>
              <a:gd name="connsiteY50" fmla="*/ 0 h 10000"/>
              <a:gd name="connsiteX51" fmla="*/ 7366 w 10000"/>
              <a:gd name="connsiteY51" fmla="*/ 57 h 10000"/>
              <a:gd name="connsiteX52" fmla="*/ 7593 w 10000"/>
              <a:gd name="connsiteY52" fmla="*/ 337 h 10000"/>
              <a:gd name="connsiteX53" fmla="*/ 8582 w 10000"/>
              <a:gd name="connsiteY53" fmla="*/ 1082 h 10000"/>
              <a:gd name="connsiteX54" fmla="*/ 8728 w 10000"/>
              <a:gd name="connsiteY54" fmla="*/ 917 h 10000"/>
              <a:gd name="connsiteX55" fmla="*/ 9109 w 10000"/>
              <a:gd name="connsiteY55" fmla="*/ 1146 h 10000"/>
              <a:gd name="connsiteX56" fmla="*/ 9254 w 10000"/>
              <a:gd name="connsiteY56" fmla="*/ 1383 h 10000"/>
              <a:gd name="connsiteX57" fmla="*/ 9254 w 10000"/>
              <a:gd name="connsiteY57" fmla="*/ 1554 h 10000"/>
              <a:gd name="connsiteX58" fmla="*/ 9254 w 10000"/>
              <a:gd name="connsiteY58" fmla="*/ 1841 h 10000"/>
              <a:gd name="connsiteX59" fmla="*/ 9109 w 10000"/>
              <a:gd name="connsiteY59" fmla="*/ 2020 h 10000"/>
              <a:gd name="connsiteX60" fmla="*/ 9392 w 10000"/>
              <a:gd name="connsiteY60" fmla="*/ 2249 h 10000"/>
              <a:gd name="connsiteX61" fmla="*/ 9619 w 10000"/>
              <a:gd name="connsiteY61" fmla="*/ 2464 h 10000"/>
              <a:gd name="connsiteX62" fmla="*/ 9619 w 10000"/>
              <a:gd name="connsiteY62" fmla="*/ 2650 h 10000"/>
              <a:gd name="connsiteX63" fmla="*/ 9619 w 10000"/>
              <a:gd name="connsiteY63" fmla="*/ 2937 h 10000"/>
              <a:gd name="connsiteX64" fmla="*/ 9554 w 10000"/>
              <a:gd name="connsiteY64" fmla="*/ 3274 h 10000"/>
              <a:gd name="connsiteX65" fmla="*/ 9392 w 10000"/>
              <a:gd name="connsiteY65" fmla="*/ 3395 h 10000"/>
              <a:gd name="connsiteX66" fmla="*/ 9619 w 10000"/>
              <a:gd name="connsiteY66" fmla="*/ 3560 h 10000"/>
              <a:gd name="connsiteX67" fmla="*/ 9854 w 10000"/>
              <a:gd name="connsiteY67" fmla="*/ 3854 h 10000"/>
              <a:gd name="connsiteX68" fmla="*/ 10000 w 10000"/>
              <a:gd name="connsiteY68" fmla="*/ 4140 h 10000"/>
              <a:gd name="connsiteX69" fmla="*/ 10000 w 10000"/>
              <a:gd name="connsiteY69" fmla="*/ 4248 h 10000"/>
              <a:gd name="connsiteX70" fmla="*/ 9773 w 10000"/>
              <a:gd name="connsiteY70" fmla="*/ 4305 h 10000"/>
              <a:gd name="connsiteX71" fmla="*/ 8809 w 10000"/>
              <a:gd name="connsiteY71" fmla="*/ 4305 h 10000"/>
              <a:gd name="connsiteX72" fmla="*/ 8582 w 10000"/>
              <a:gd name="connsiteY72" fmla="*/ 4305 h 10000"/>
              <a:gd name="connsiteX73" fmla="*/ 8420 w 10000"/>
              <a:gd name="connsiteY73" fmla="*/ 4420 h 10000"/>
              <a:gd name="connsiteX74" fmla="*/ 8420 w 10000"/>
              <a:gd name="connsiteY74" fmla="*/ 4656 h 10000"/>
              <a:gd name="connsiteX75" fmla="*/ 8274 w 10000"/>
              <a:gd name="connsiteY75" fmla="*/ 4828 h 10000"/>
              <a:gd name="connsiteX76" fmla="*/ 7836 w 10000"/>
              <a:gd name="connsiteY76" fmla="*/ 5115 h 10000"/>
              <a:gd name="connsiteX77" fmla="*/ 7885 w 10000"/>
              <a:gd name="connsiteY77" fmla="*/ 5358 h 10000"/>
              <a:gd name="connsiteX78" fmla="*/ 7836 w 10000"/>
              <a:gd name="connsiteY78" fmla="*/ 5523 h 10000"/>
              <a:gd name="connsiteX79" fmla="*/ 7820 w 10000"/>
              <a:gd name="connsiteY79" fmla="*/ 5534 h 10000"/>
              <a:gd name="connsiteX80" fmla="*/ 7674 w 10000"/>
              <a:gd name="connsiteY80" fmla="*/ 5630 h 10000"/>
              <a:gd name="connsiteX81" fmla="*/ 3517 w 10000"/>
              <a:gd name="connsiteY8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3468 w 10000"/>
              <a:gd name="connsiteY34" fmla="*/ 3223 h 10000"/>
              <a:gd name="connsiteX35" fmla="*/ 3614 w 10000"/>
              <a:gd name="connsiteY35" fmla="*/ 3044 h 10000"/>
              <a:gd name="connsiteX36" fmla="*/ 3906 w 10000"/>
              <a:gd name="connsiteY36" fmla="*/ 2758 h 10000"/>
              <a:gd name="connsiteX37" fmla="*/ 4214 w 10000"/>
              <a:gd name="connsiteY37" fmla="*/ 2586 h 10000"/>
              <a:gd name="connsiteX38" fmla="*/ 4052 w 10000"/>
              <a:gd name="connsiteY38" fmla="*/ 2092 h 10000"/>
              <a:gd name="connsiteX39" fmla="*/ 4627 w 10000"/>
              <a:gd name="connsiteY39" fmla="*/ 1612 h 10000"/>
              <a:gd name="connsiteX40" fmla="*/ 4749 w 10000"/>
              <a:gd name="connsiteY40" fmla="*/ 1411 h 10000"/>
              <a:gd name="connsiteX41" fmla="*/ 5203 w 10000"/>
              <a:gd name="connsiteY41" fmla="*/ 1347 h 10000"/>
              <a:gd name="connsiteX42" fmla="*/ 5454 w 10000"/>
              <a:gd name="connsiteY42" fmla="*/ 1082 h 10000"/>
              <a:gd name="connsiteX43" fmla="*/ 5454 w 10000"/>
              <a:gd name="connsiteY43" fmla="*/ 917 h 10000"/>
              <a:gd name="connsiteX44" fmla="*/ 5721 w 10000"/>
              <a:gd name="connsiteY44" fmla="*/ 709 h 10000"/>
              <a:gd name="connsiteX45" fmla="*/ 6207 w 10000"/>
              <a:gd name="connsiteY45" fmla="*/ 659 h 10000"/>
              <a:gd name="connsiteX46" fmla="*/ 6767 w 10000"/>
              <a:gd name="connsiteY46" fmla="*/ 659 h 10000"/>
              <a:gd name="connsiteX47" fmla="*/ 7220 w 10000"/>
              <a:gd name="connsiteY47" fmla="*/ 337 h 10000"/>
              <a:gd name="connsiteX48" fmla="*/ 7139 w 10000"/>
              <a:gd name="connsiteY48" fmla="*/ 0 h 10000"/>
              <a:gd name="connsiteX49" fmla="*/ 7220 w 10000"/>
              <a:gd name="connsiteY49" fmla="*/ 0 h 10000"/>
              <a:gd name="connsiteX50" fmla="*/ 7366 w 10000"/>
              <a:gd name="connsiteY50" fmla="*/ 57 h 10000"/>
              <a:gd name="connsiteX51" fmla="*/ 7593 w 10000"/>
              <a:gd name="connsiteY51" fmla="*/ 337 h 10000"/>
              <a:gd name="connsiteX52" fmla="*/ 8582 w 10000"/>
              <a:gd name="connsiteY52" fmla="*/ 1082 h 10000"/>
              <a:gd name="connsiteX53" fmla="*/ 8728 w 10000"/>
              <a:gd name="connsiteY53" fmla="*/ 917 h 10000"/>
              <a:gd name="connsiteX54" fmla="*/ 9109 w 10000"/>
              <a:gd name="connsiteY54" fmla="*/ 1146 h 10000"/>
              <a:gd name="connsiteX55" fmla="*/ 9254 w 10000"/>
              <a:gd name="connsiteY55" fmla="*/ 1383 h 10000"/>
              <a:gd name="connsiteX56" fmla="*/ 9254 w 10000"/>
              <a:gd name="connsiteY56" fmla="*/ 1554 h 10000"/>
              <a:gd name="connsiteX57" fmla="*/ 9254 w 10000"/>
              <a:gd name="connsiteY57" fmla="*/ 1841 h 10000"/>
              <a:gd name="connsiteX58" fmla="*/ 9109 w 10000"/>
              <a:gd name="connsiteY58" fmla="*/ 2020 h 10000"/>
              <a:gd name="connsiteX59" fmla="*/ 9392 w 10000"/>
              <a:gd name="connsiteY59" fmla="*/ 2249 h 10000"/>
              <a:gd name="connsiteX60" fmla="*/ 9619 w 10000"/>
              <a:gd name="connsiteY60" fmla="*/ 2464 h 10000"/>
              <a:gd name="connsiteX61" fmla="*/ 9619 w 10000"/>
              <a:gd name="connsiteY61" fmla="*/ 2650 h 10000"/>
              <a:gd name="connsiteX62" fmla="*/ 9619 w 10000"/>
              <a:gd name="connsiteY62" fmla="*/ 2937 h 10000"/>
              <a:gd name="connsiteX63" fmla="*/ 9554 w 10000"/>
              <a:gd name="connsiteY63" fmla="*/ 3274 h 10000"/>
              <a:gd name="connsiteX64" fmla="*/ 9392 w 10000"/>
              <a:gd name="connsiteY64" fmla="*/ 3395 h 10000"/>
              <a:gd name="connsiteX65" fmla="*/ 9619 w 10000"/>
              <a:gd name="connsiteY65" fmla="*/ 3560 h 10000"/>
              <a:gd name="connsiteX66" fmla="*/ 9854 w 10000"/>
              <a:gd name="connsiteY66" fmla="*/ 3854 h 10000"/>
              <a:gd name="connsiteX67" fmla="*/ 10000 w 10000"/>
              <a:gd name="connsiteY67" fmla="*/ 4140 h 10000"/>
              <a:gd name="connsiteX68" fmla="*/ 10000 w 10000"/>
              <a:gd name="connsiteY68" fmla="*/ 4248 h 10000"/>
              <a:gd name="connsiteX69" fmla="*/ 9773 w 10000"/>
              <a:gd name="connsiteY69" fmla="*/ 4305 h 10000"/>
              <a:gd name="connsiteX70" fmla="*/ 8809 w 10000"/>
              <a:gd name="connsiteY70" fmla="*/ 4305 h 10000"/>
              <a:gd name="connsiteX71" fmla="*/ 8582 w 10000"/>
              <a:gd name="connsiteY71" fmla="*/ 4305 h 10000"/>
              <a:gd name="connsiteX72" fmla="*/ 8420 w 10000"/>
              <a:gd name="connsiteY72" fmla="*/ 4420 h 10000"/>
              <a:gd name="connsiteX73" fmla="*/ 8420 w 10000"/>
              <a:gd name="connsiteY73" fmla="*/ 4656 h 10000"/>
              <a:gd name="connsiteX74" fmla="*/ 8274 w 10000"/>
              <a:gd name="connsiteY74" fmla="*/ 4828 h 10000"/>
              <a:gd name="connsiteX75" fmla="*/ 7836 w 10000"/>
              <a:gd name="connsiteY75" fmla="*/ 5115 h 10000"/>
              <a:gd name="connsiteX76" fmla="*/ 7885 w 10000"/>
              <a:gd name="connsiteY76" fmla="*/ 5358 h 10000"/>
              <a:gd name="connsiteX77" fmla="*/ 7836 w 10000"/>
              <a:gd name="connsiteY77" fmla="*/ 5523 h 10000"/>
              <a:gd name="connsiteX78" fmla="*/ 7820 w 10000"/>
              <a:gd name="connsiteY78" fmla="*/ 5534 h 10000"/>
              <a:gd name="connsiteX79" fmla="*/ 7674 w 10000"/>
              <a:gd name="connsiteY79" fmla="*/ 5630 h 10000"/>
              <a:gd name="connsiteX80" fmla="*/ 3517 w 10000"/>
              <a:gd name="connsiteY8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3468 w 10000"/>
              <a:gd name="connsiteY33" fmla="*/ 3223 h 10000"/>
              <a:gd name="connsiteX34" fmla="*/ 3614 w 10000"/>
              <a:gd name="connsiteY34" fmla="*/ 3044 h 10000"/>
              <a:gd name="connsiteX35" fmla="*/ 3906 w 10000"/>
              <a:gd name="connsiteY35" fmla="*/ 2758 h 10000"/>
              <a:gd name="connsiteX36" fmla="*/ 4214 w 10000"/>
              <a:gd name="connsiteY36" fmla="*/ 2586 h 10000"/>
              <a:gd name="connsiteX37" fmla="*/ 4052 w 10000"/>
              <a:gd name="connsiteY37" fmla="*/ 2092 h 10000"/>
              <a:gd name="connsiteX38" fmla="*/ 4627 w 10000"/>
              <a:gd name="connsiteY38" fmla="*/ 1612 h 10000"/>
              <a:gd name="connsiteX39" fmla="*/ 4749 w 10000"/>
              <a:gd name="connsiteY39" fmla="*/ 1411 h 10000"/>
              <a:gd name="connsiteX40" fmla="*/ 5203 w 10000"/>
              <a:gd name="connsiteY40" fmla="*/ 1347 h 10000"/>
              <a:gd name="connsiteX41" fmla="*/ 5454 w 10000"/>
              <a:gd name="connsiteY41" fmla="*/ 1082 h 10000"/>
              <a:gd name="connsiteX42" fmla="*/ 5454 w 10000"/>
              <a:gd name="connsiteY42" fmla="*/ 917 h 10000"/>
              <a:gd name="connsiteX43" fmla="*/ 5721 w 10000"/>
              <a:gd name="connsiteY43" fmla="*/ 709 h 10000"/>
              <a:gd name="connsiteX44" fmla="*/ 6207 w 10000"/>
              <a:gd name="connsiteY44" fmla="*/ 659 h 10000"/>
              <a:gd name="connsiteX45" fmla="*/ 6767 w 10000"/>
              <a:gd name="connsiteY45" fmla="*/ 659 h 10000"/>
              <a:gd name="connsiteX46" fmla="*/ 7220 w 10000"/>
              <a:gd name="connsiteY46" fmla="*/ 337 h 10000"/>
              <a:gd name="connsiteX47" fmla="*/ 7139 w 10000"/>
              <a:gd name="connsiteY47" fmla="*/ 0 h 10000"/>
              <a:gd name="connsiteX48" fmla="*/ 7220 w 10000"/>
              <a:gd name="connsiteY48" fmla="*/ 0 h 10000"/>
              <a:gd name="connsiteX49" fmla="*/ 7366 w 10000"/>
              <a:gd name="connsiteY49" fmla="*/ 57 h 10000"/>
              <a:gd name="connsiteX50" fmla="*/ 7593 w 10000"/>
              <a:gd name="connsiteY50" fmla="*/ 337 h 10000"/>
              <a:gd name="connsiteX51" fmla="*/ 8582 w 10000"/>
              <a:gd name="connsiteY51" fmla="*/ 1082 h 10000"/>
              <a:gd name="connsiteX52" fmla="*/ 8728 w 10000"/>
              <a:gd name="connsiteY52" fmla="*/ 917 h 10000"/>
              <a:gd name="connsiteX53" fmla="*/ 9109 w 10000"/>
              <a:gd name="connsiteY53" fmla="*/ 1146 h 10000"/>
              <a:gd name="connsiteX54" fmla="*/ 9254 w 10000"/>
              <a:gd name="connsiteY54" fmla="*/ 1383 h 10000"/>
              <a:gd name="connsiteX55" fmla="*/ 9254 w 10000"/>
              <a:gd name="connsiteY55" fmla="*/ 1554 h 10000"/>
              <a:gd name="connsiteX56" fmla="*/ 9254 w 10000"/>
              <a:gd name="connsiteY56" fmla="*/ 1841 h 10000"/>
              <a:gd name="connsiteX57" fmla="*/ 9109 w 10000"/>
              <a:gd name="connsiteY57" fmla="*/ 2020 h 10000"/>
              <a:gd name="connsiteX58" fmla="*/ 9392 w 10000"/>
              <a:gd name="connsiteY58" fmla="*/ 2249 h 10000"/>
              <a:gd name="connsiteX59" fmla="*/ 9619 w 10000"/>
              <a:gd name="connsiteY59" fmla="*/ 2464 h 10000"/>
              <a:gd name="connsiteX60" fmla="*/ 9619 w 10000"/>
              <a:gd name="connsiteY60" fmla="*/ 2650 h 10000"/>
              <a:gd name="connsiteX61" fmla="*/ 9619 w 10000"/>
              <a:gd name="connsiteY61" fmla="*/ 2937 h 10000"/>
              <a:gd name="connsiteX62" fmla="*/ 9554 w 10000"/>
              <a:gd name="connsiteY62" fmla="*/ 3274 h 10000"/>
              <a:gd name="connsiteX63" fmla="*/ 9392 w 10000"/>
              <a:gd name="connsiteY63" fmla="*/ 3395 h 10000"/>
              <a:gd name="connsiteX64" fmla="*/ 9619 w 10000"/>
              <a:gd name="connsiteY64" fmla="*/ 3560 h 10000"/>
              <a:gd name="connsiteX65" fmla="*/ 9854 w 10000"/>
              <a:gd name="connsiteY65" fmla="*/ 3854 h 10000"/>
              <a:gd name="connsiteX66" fmla="*/ 10000 w 10000"/>
              <a:gd name="connsiteY66" fmla="*/ 4140 h 10000"/>
              <a:gd name="connsiteX67" fmla="*/ 10000 w 10000"/>
              <a:gd name="connsiteY67" fmla="*/ 4248 h 10000"/>
              <a:gd name="connsiteX68" fmla="*/ 9773 w 10000"/>
              <a:gd name="connsiteY68" fmla="*/ 4305 h 10000"/>
              <a:gd name="connsiteX69" fmla="*/ 8809 w 10000"/>
              <a:gd name="connsiteY69" fmla="*/ 4305 h 10000"/>
              <a:gd name="connsiteX70" fmla="*/ 8582 w 10000"/>
              <a:gd name="connsiteY70" fmla="*/ 4305 h 10000"/>
              <a:gd name="connsiteX71" fmla="*/ 8420 w 10000"/>
              <a:gd name="connsiteY71" fmla="*/ 4420 h 10000"/>
              <a:gd name="connsiteX72" fmla="*/ 8420 w 10000"/>
              <a:gd name="connsiteY72" fmla="*/ 4656 h 10000"/>
              <a:gd name="connsiteX73" fmla="*/ 8274 w 10000"/>
              <a:gd name="connsiteY73" fmla="*/ 4828 h 10000"/>
              <a:gd name="connsiteX74" fmla="*/ 7836 w 10000"/>
              <a:gd name="connsiteY74" fmla="*/ 5115 h 10000"/>
              <a:gd name="connsiteX75" fmla="*/ 7885 w 10000"/>
              <a:gd name="connsiteY75" fmla="*/ 5358 h 10000"/>
              <a:gd name="connsiteX76" fmla="*/ 7836 w 10000"/>
              <a:gd name="connsiteY76" fmla="*/ 5523 h 10000"/>
              <a:gd name="connsiteX77" fmla="*/ 7820 w 10000"/>
              <a:gd name="connsiteY77" fmla="*/ 5534 h 10000"/>
              <a:gd name="connsiteX78" fmla="*/ 7674 w 10000"/>
              <a:gd name="connsiteY78" fmla="*/ 5630 h 10000"/>
              <a:gd name="connsiteX79" fmla="*/ 3517 w 10000"/>
              <a:gd name="connsiteY7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3468 w 10000"/>
              <a:gd name="connsiteY32" fmla="*/ 3223 h 10000"/>
              <a:gd name="connsiteX33" fmla="*/ 3614 w 10000"/>
              <a:gd name="connsiteY33" fmla="*/ 3044 h 10000"/>
              <a:gd name="connsiteX34" fmla="*/ 3906 w 10000"/>
              <a:gd name="connsiteY34" fmla="*/ 2758 h 10000"/>
              <a:gd name="connsiteX35" fmla="*/ 4214 w 10000"/>
              <a:gd name="connsiteY35" fmla="*/ 2586 h 10000"/>
              <a:gd name="connsiteX36" fmla="*/ 4052 w 10000"/>
              <a:gd name="connsiteY36" fmla="*/ 2092 h 10000"/>
              <a:gd name="connsiteX37" fmla="*/ 4627 w 10000"/>
              <a:gd name="connsiteY37" fmla="*/ 1612 h 10000"/>
              <a:gd name="connsiteX38" fmla="*/ 4749 w 10000"/>
              <a:gd name="connsiteY38" fmla="*/ 1411 h 10000"/>
              <a:gd name="connsiteX39" fmla="*/ 5203 w 10000"/>
              <a:gd name="connsiteY39" fmla="*/ 1347 h 10000"/>
              <a:gd name="connsiteX40" fmla="*/ 5454 w 10000"/>
              <a:gd name="connsiteY40" fmla="*/ 1082 h 10000"/>
              <a:gd name="connsiteX41" fmla="*/ 5454 w 10000"/>
              <a:gd name="connsiteY41" fmla="*/ 917 h 10000"/>
              <a:gd name="connsiteX42" fmla="*/ 5721 w 10000"/>
              <a:gd name="connsiteY42" fmla="*/ 709 h 10000"/>
              <a:gd name="connsiteX43" fmla="*/ 6207 w 10000"/>
              <a:gd name="connsiteY43" fmla="*/ 659 h 10000"/>
              <a:gd name="connsiteX44" fmla="*/ 6767 w 10000"/>
              <a:gd name="connsiteY44" fmla="*/ 659 h 10000"/>
              <a:gd name="connsiteX45" fmla="*/ 7220 w 10000"/>
              <a:gd name="connsiteY45" fmla="*/ 337 h 10000"/>
              <a:gd name="connsiteX46" fmla="*/ 7139 w 10000"/>
              <a:gd name="connsiteY46" fmla="*/ 0 h 10000"/>
              <a:gd name="connsiteX47" fmla="*/ 7220 w 10000"/>
              <a:gd name="connsiteY47" fmla="*/ 0 h 10000"/>
              <a:gd name="connsiteX48" fmla="*/ 7366 w 10000"/>
              <a:gd name="connsiteY48" fmla="*/ 57 h 10000"/>
              <a:gd name="connsiteX49" fmla="*/ 7593 w 10000"/>
              <a:gd name="connsiteY49" fmla="*/ 337 h 10000"/>
              <a:gd name="connsiteX50" fmla="*/ 8582 w 10000"/>
              <a:gd name="connsiteY50" fmla="*/ 1082 h 10000"/>
              <a:gd name="connsiteX51" fmla="*/ 8728 w 10000"/>
              <a:gd name="connsiteY51" fmla="*/ 917 h 10000"/>
              <a:gd name="connsiteX52" fmla="*/ 9109 w 10000"/>
              <a:gd name="connsiteY52" fmla="*/ 1146 h 10000"/>
              <a:gd name="connsiteX53" fmla="*/ 9254 w 10000"/>
              <a:gd name="connsiteY53" fmla="*/ 1383 h 10000"/>
              <a:gd name="connsiteX54" fmla="*/ 9254 w 10000"/>
              <a:gd name="connsiteY54" fmla="*/ 1554 h 10000"/>
              <a:gd name="connsiteX55" fmla="*/ 9254 w 10000"/>
              <a:gd name="connsiteY55" fmla="*/ 1841 h 10000"/>
              <a:gd name="connsiteX56" fmla="*/ 9109 w 10000"/>
              <a:gd name="connsiteY56" fmla="*/ 2020 h 10000"/>
              <a:gd name="connsiteX57" fmla="*/ 9392 w 10000"/>
              <a:gd name="connsiteY57" fmla="*/ 2249 h 10000"/>
              <a:gd name="connsiteX58" fmla="*/ 9619 w 10000"/>
              <a:gd name="connsiteY58" fmla="*/ 2464 h 10000"/>
              <a:gd name="connsiteX59" fmla="*/ 9619 w 10000"/>
              <a:gd name="connsiteY59" fmla="*/ 2650 h 10000"/>
              <a:gd name="connsiteX60" fmla="*/ 9619 w 10000"/>
              <a:gd name="connsiteY60" fmla="*/ 2937 h 10000"/>
              <a:gd name="connsiteX61" fmla="*/ 9554 w 10000"/>
              <a:gd name="connsiteY61" fmla="*/ 3274 h 10000"/>
              <a:gd name="connsiteX62" fmla="*/ 9392 w 10000"/>
              <a:gd name="connsiteY62" fmla="*/ 3395 h 10000"/>
              <a:gd name="connsiteX63" fmla="*/ 9619 w 10000"/>
              <a:gd name="connsiteY63" fmla="*/ 3560 h 10000"/>
              <a:gd name="connsiteX64" fmla="*/ 9854 w 10000"/>
              <a:gd name="connsiteY64" fmla="*/ 3854 h 10000"/>
              <a:gd name="connsiteX65" fmla="*/ 10000 w 10000"/>
              <a:gd name="connsiteY65" fmla="*/ 4140 h 10000"/>
              <a:gd name="connsiteX66" fmla="*/ 10000 w 10000"/>
              <a:gd name="connsiteY66" fmla="*/ 4248 h 10000"/>
              <a:gd name="connsiteX67" fmla="*/ 9773 w 10000"/>
              <a:gd name="connsiteY67" fmla="*/ 4305 h 10000"/>
              <a:gd name="connsiteX68" fmla="*/ 8809 w 10000"/>
              <a:gd name="connsiteY68" fmla="*/ 4305 h 10000"/>
              <a:gd name="connsiteX69" fmla="*/ 8582 w 10000"/>
              <a:gd name="connsiteY69" fmla="*/ 4305 h 10000"/>
              <a:gd name="connsiteX70" fmla="*/ 8420 w 10000"/>
              <a:gd name="connsiteY70" fmla="*/ 4420 h 10000"/>
              <a:gd name="connsiteX71" fmla="*/ 8420 w 10000"/>
              <a:gd name="connsiteY71" fmla="*/ 4656 h 10000"/>
              <a:gd name="connsiteX72" fmla="*/ 8274 w 10000"/>
              <a:gd name="connsiteY72" fmla="*/ 4828 h 10000"/>
              <a:gd name="connsiteX73" fmla="*/ 7836 w 10000"/>
              <a:gd name="connsiteY73" fmla="*/ 5115 h 10000"/>
              <a:gd name="connsiteX74" fmla="*/ 7885 w 10000"/>
              <a:gd name="connsiteY74" fmla="*/ 5358 h 10000"/>
              <a:gd name="connsiteX75" fmla="*/ 7836 w 10000"/>
              <a:gd name="connsiteY75" fmla="*/ 5523 h 10000"/>
              <a:gd name="connsiteX76" fmla="*/ 7820 w 10000"/>
              <a:gd name="connsiteY76" fmla="*/ 5534 h 10000"/>
              <a:gd name="connsiteX77" fmla="*/ 7674 w 10000"/>
              <a:gd name="connsiteY77" fmla="*/ 5630 h 10000"/>
              <a:gd name="connsiteX78" fmla="*/ 3517 w 10000"/>
              <a:gd name="connsiteY7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3468 w 10000"/>
              <a:gd name="connsiteY31" fmla="*/ 3223 h 10000"/>
              <a:gd name="connsiteX32" fmla="*/ 3614 w 10000"/>
              <a:gd name="connsiteY32" fmla="*/ 3044 h 10000"/>
              <a:gd name="connsiteX33" fmla="*/ 3906 w 10000"/>
              <a:gd name="connsiteY33" fmla="*/ 2758 h 10000"/>
              <a:gd name="connsiteX34" fmla="*/ 4214 w 10000"/>
              <a:gd name="connsiteY34" fmla="*/ 2586 h 10000"/>
              <a:gd name="connsiteX35" fmla="*/ 4052 w 10000"/>
              <a:gd name="connsiteY35" fmla="*/ 2092 h 10000"/>
              <a:gd name="connsiteX36" fmla="*/ 4627 w 10000"/>
              <a:gd name="connsiteY36" fmla="*/ 1612 h 10000"/>
              <a:gd name="connsiteX37" fmla="*/ 4749 w 10000"/>
              <a:gd name="connsiteY37" fmla="*/ 1411 h 10000"/>
              <a:gd name="connsiteX38" fmla="*/ 5203 w 10000"/>
              <a:gd name="connsiteY38" fmla="*/ 1347 h 10000"/>
              <a:gd name="connsiteX39" fmla="*/ 5454 w 10000"/>
              <a:gd name="connsiteY39" fmla="*/ 1082 h 10000"/>
              <a:gd name="connsiteX40" fmla="*/ 5454 w 10000"/>
              <a:gd name="connsiteY40" fmla="*/ 917 h 10000"/>
              <a:gd name="connsiteX41" fmla="*/ 5721 w 10000"/>
              <a:gd name="connsiteY41" fmla="*/ 709 h 10000"/>
              <a:gd name="connsiteX42" fmla="*/ 6207 w 10000"/>
              <a:gd name="connsiteY42" fmla="*/ 659 h 10000"/>
              <a:gd name="connsiteX43" fmla="*/ 6767 w 10000"/>
              <a:gd name="connsiteY43" fmla="*/ 659 h 10000"/>
              <a:gd name="connsiteX44" fmla="*/ 7220 w 10000"/>
              <a:gd name="connsiteY44" fmla="*/ 337 h 10000"/>
              <a:gd name="connsiteX45" fmla="*/ 7139 w 10000"/>
              <a:gd name="connsiteY45" fmla="*/ 0 h 10000"/>
              <a:gd name="connsiteX46" fmla="*/ 7220 w 10000"/>
              <a:gd name="connsiteY46" fmla="*/ 0 h 10000"/>
              <a:gd name="connsiteX47" fmla="*/ 7366 w 10000"/>
              <a:gd name="connsiteY47" fmla="*/ 57 h 10000"/>
              <a:gd name="connsiteX48" fmla="*/ 7593 w 10000"/>
              <a:gd name="connsiteY48" fmla="*/ 337 h 10000"/>
              <a:gd name="connsiteX49" fmla="*/ 8582 w 10000"/>
              <a:gd name="connsiteY49" fmla="*/ 1082 h 10000"/>
              <a:gd name="connsiteX50" fmla="*/ 8728 w 10000"/>
              <a:gd name="connsiteY50" fmla="*/ 917 h 10000"/>
              <a:gd name="connsiteX51" fmla="*/ 9109 w 10000"/>
              <a:gd name="connsiteY51" fmla="*/ 1146 h 10000"/>
              <a:gd name="connsiteX52" fmla="*/ 9254 w 10000"/>
              <a:gd name="connsiteY52" fmla="*/ 1383 h 10000"/>
              <a:gd name="connsiteX53" fmla="*/ 9254 w 10000"/>
              <a:gd name="connsiteY53" fmla="*/ 1554 h 10000"/>
              <a:gd name="connsiteX54" fmla="*/ 9254 w 10000"/>
              <a:gd name="connsiteY54" fmla="*/ 1841 h 10000"/>
              <a:gd name="connsiteX55" fmla="*/ 9109 w 10000"/>
              <a:gd name="connsiteY55" fmla="*/ 2020 h 10000"/>
              <a:gd name="connsiteX56" fmla="*/ 9392 w 10000"/>
              <a:gd name="connsiteY56" fmla="*/ 2249 h 10000"/>
              <a:gd name="connsiteX57" fmla="*/ 9619 w 10000"/>
              <a:gd name="connsiteY57" fmla="*/ 2464 h 10000"/>
              <a:gd name="connsiteX58" fmla="*/ 9619 w 10000"/>
              <a:gd name="connsiteY58" fmla="*/ 2650 h 10000"/>
              <a:gd name="connsiteX59" fmla="*/ 9619 w 10000"/>
              <a:gd name="connsiteY59" fmla="*/ 2937 h 10000"/>
              <a:gd name="connsiteX60" fmla="*/ 9554 w 10000"/>
              <a:gd name="connsiteY60" fmla="*/ 3274 h 10000"/>
              <a:gd name="connsiteX61" fmla="*/ 9392 w 10000"/>
              <a:gd name="connsiteY61" fmla="*/ 3395 h 10000"/>
              <a:gd name="connsiteX62" fmla="*/ 9619 w 10000"/>
              <a:gd name="connsiteY62" fmla="*/ 3560 h 10000"/>
              <a:gd name="connsiteX63" fmla="*/ 9854 w 10000"/>
              <a:gd name="connsiteY63" fmla="*/ 3854 h 10000"/>
              <a:gd name="connsiteX64" fmla="*/ 10000 w 10000"/>
              <a:gd name="connsiteY64" fmla="*/ 4140 h 10000"/>
              <a:gd name="connsiteX65" fmla="*/ 10000 w 10000"/>
              <a:gd name="connsiteY65" fmla="*/ 4248 h 10000"/>
              <a:gd name="connsiteX66" fmla="*/ 9773 w 10000"/>
              <a:gd name="connsiteY66" fmla="*/ 4305 h 10000"/>
              <a:gd name="connsiteX67" fmla="*/ 8809 w 10000"/>
              <a:gd name="connsiteY67" fmla="*/ 4305 h 10000"/>
              <a:gd name="connsiteX68" fmla="*/ 8582 w 10000"/>
              <a:gd name="connsiteY68" fmla="*/ 4305 h 10000"/>
              <a:gd name="connsiteX69" fmla="*/ 8420 w 10000"/>
              <a:gd name="connsiteY69" fmla="*/ 4420 h 10000"/>
              <a:gd name="connsiteX70" fmla="*/ 8420 w 10000"/>
              <a:gd name="connsiteY70" fmla="*/ 4656 h 10000"/>
              <a:gd name="connsiteX71" fmla="*/ 8274 w 10000"/>
              <a:gd name="connsiteY71" fmla="*/ 4828 h 10000"/>
              <a:gd name="connsiteX72" fmla="*/ 7836 w 10000"/>
              <a:gd name="connsiteY72" fmla="*/ 5115 h 10000"/>
              <a:gd name="connsiteX73" fmla="*/ 7885 w 10000"/>
              <a:gd name="connsiteY73" fmla="*/ 5358 h 10000"/>
              <a:gd name="connsiteX74" fmla="*/ 7836 w 10000"/>
              <a:gd name="connsiteY74" fmla="*/ 5523 h 10000"/>
              <a:gd name="connsiteX75" fmla="*/ 7820 w 10000"/>
              <a:gd name="connsiteY75" fmla="*/ 5534 h 10000"/>
              <a:gd name="connsiteX76" fmla="*/ 7674 w 10000"/>
              <a:gd name="connsiteY76" fmla="*/ 5630 h 10000"/>
              <a:gd name="connsiteX77" fmla="*/ 3517 w 10000"/>
              <a:gd name="connsiteY7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3468 w 10000"/>
              <a:gd name="connsiteY30" fmla="*/ 3223 h 10000"/>
              <a:gd name="connsiteX31" fmla="*/ 3614 w 10000"/>
              <a:gd name="connsiteY31" fmla="*/ 3044 h 10000"/>
              <a:gd name="connsiteX32" fmla="*/ 3906 w 10000"/>
              <a:gd name="connsiteY32" fmla="*/ 2758 h 10000"/>
              <a:gd name="connsiteX33" fmla="*/ 4214 w 10000"/>
              <a:gd name="connsiteY33" fmla="*/ 2586 h 10000"/>
              <a:gd name="connsiteX34" fmla="*/ 4052 w 10000"/>
              <a:gd name="connsiteY34" fmla="*/ 2092 h 10000"/>
              <a:gd name="connsiteX35" fmla="*/ 4627 w 10000"/>
              <a:gd name="connsiteY35" fmla="*/ 1612 h 10000"/>
              <a:gd name="connsiteX36" fmla="*/ 4749 w 10000"/>
              <a:gd name="connsiteY36" fmla="*/ 1411 h 10000"/>
              <a:gd name="connsiteX37" fmla="*/ 5203 w 10000"/>
              <a:gd name="connsiteY37" fmla="*/ 1347 h 10000"/>
              <a:gd name="connsiteX38" fmla="*/ 5454 w 10000"/>
              <a:gd name="connsiteY38" fmla="*/ 1082 h 10000"/>
              <a:gd name="connsiteX39" fmla="*/ 5454 w 10000"/>
              <a:gd name="connsiteY39" fmla="*/ 917 h 10000"/>
              <a:gd name="connsiteX40" fmla="*/ 5721 w 10000"/>
              <a:gd name="connsiteY40" fmla="*/ 709 h 10000"/>
              <a:gd name="connsiteX41" fmla="*/ 6207 w 10000"/>
              <a:gd name="connsiteY41" fmla="*/ 659 h 10000"/>
              <a:gd name="connsiteX42" fmla="*/ 6767 w 10000"/>
              <a:gd name="connsiteY42" fmla="*/ 659 h 10000"/>
              <a:gd name="connsiteX43" fmla="*/ 7220 w 10000"/>
              <a:gd name="connsiteY43" fmla="*/ 337 h 10000"/>
              <a:gd name="connsiteX44" fmla="*/ 7139 w 10000"/>
              <a:gd name="connsiteY44" fmla="*/ 0 h 10000"/>
              <a:gd name="connsiteX45" fmla="*/ 7220 w 10000"/>
              <a:gd name="connsiteY45" fmla="*/ 0 h 10000"/>
              <a:gd name="connsiteX46" fmla="*/ 7366 w 10000"/>
              <a:gd name="connsiteY46" fmla="*/ 57 h 10000"/>
              <a:gd name="connsiteX47" fmla="*/ 7593 w 10000"/>
              <a:gd name="connsiteY47" fmla="*/ 337 h 10000"/>
              <a:gd name="connsiteX48" fmla="*/ 8582 w 10000"/>
              <a:gd name="connsiteY48" fmla="*/ 1082 h 10000"/>
              <a:gd name="connsiteX49" fmla="*/ 8728 w 10000"/>
              <a:gd name="connsiteY49" fmla="*/ 917 h 10000"/>
              <a:gd name="connsiteX50" fmla="*/ 9109 w 10000"/>
              <a:gd name="connsiteY50" fmla="*/ 1146 h 10000"/>
              <a:gd name="connsiteX51" fmla="*/ 9254 w 10000"/>
              <a:gd name="connsiteY51" fmla="*/ 1383 h 10000"/>
              <a:gd name="connsiteX52" fmla="*/ 9254 w 10000"/>
              <a:gd name="connsiteY52" fmla="*/ 1554 h 10000"/>
              <a:gd name="connsiteX53" fmla="*/ 9254 w 10000"/>
              <a:gd name="connsiteY53" fmla="*/ 1841 h 10000"/>
              <a:gd name="connsiteX54" fmla="*/ 9109 w 10000"/>
              <a:gd name="connsiteY54" fmla="*/ 2020 h 10000"/>
              <a:gd name="connsiteX55" fmla="*/ 9392 w 10000"/>
              <a:gd name="connsiteY55" fmla="*/ 2249 h 10000"/>
              <a:gd name="connsiteX56" fmla="*/ 9619 w 10000"/>
              <a:gd name="connsiteY56" fmla="*/ 2464 h 10000"/>
              <a:gd name="connsiteX57" fmla="*/ 9619 w 10000"/>
              <a:gd name="connsiteY57" fmla="*/ 2650 h 10000"/>
              <a:gd name="connsiteX58" fmla="*/ 9619 w 10000"/>
              <a:gd name="connsiteY58" fmla="*/ 2937 h 10000"/>
              <a:gd name="connsiteX59" fmla="*/ 9554 w 10000"/>
              <a:gd name="connsiteY59" fmla="*/ 3274 h 10000"/>
              <a:gd name="connsiteX60" fmla="*/ 9392 w 10000"/>
              <a:gd name="connsiteY60" fmla="*/ 3395 h 10000"/>
              <a:gd name="connsiteX61" fmla="*/ 9619 w 10000"/>
              <a:gd name="connsiteY61" fmla="*/ 3560 h 10000"/>
              <a:gd name="connsiteX62" fmla="*/ 9854 w 10000"/>
              <a:gd name="connsiteY62" fmla="*/ 3854 h 10000"/>
              <a:gd name="connsiteX63" fmla="*/ 10000 w 10000"/>
              <a:gd name="connsiteY63" fmla="*/ 4140 h 10000"/>
              <a:gd name="connsiteX64" fmla="*/ 10000 w 10000"/>
              <a:gd name="connsiteY64" fmla="*/ 4248 h 10000"/>
              <a:gd name="connsiteX65" fmla="*/ 9773 w 10000"/>
              <a:gd name="connsiteY65" fmla="*/ 4305 h 10000"/>
              <a:gd name="connsiteX66" fmla="*/ 8809 w 10000"/>
              <a:gd name="connsiteY66" fmla="*/ 4305 h 10000"/>
              <a:gd name="connsiteX67" fmla="*/ 8582 w 10000"/>
              <a:gd name="connsiteY67" fmla="*/ 4305 h 10000"/>
              <a:gd name="connsiteX68" fmla="*/ 8420 w 10000"/>
              <a:gd name="connsiteY68" fmla="*/ 4420 h 10000"/>
              <a:gd name="connsiteX69" fmla="*/ 8420 w 10000"/>
              <a:gd name="connsiteY69" fmla="*/ 4656 h 10000"/>
              <a:gd name="connsiteX70" fmla="*/ 8274 w 10000"/>
              <a:gd name="connsiteY70" fmla="*/ 4828 h 10000"/>
              <a:gd name="connsiteX71" fmla="*/ 7836 w 10000"/>
              <a:gd name="connsiteY71" fmla="*/ 5115 h 10000"/>
              <a:gd name="connsiteX72" fmla="*/ 7885 w 10000"/>
              <a:gd name="connsiteY72" fmla="*/ 5358 h 10000"/>
              <a:gd name="connsiteX73" fmla="*/ 7836 w 10000"/>
              <a:gd name="connsiteY73" fmla="*/ 5523 h 10000"/>
              <a:gd name="connsiteX74" fmla="*/ 7820 w 10000"/>
              <a:gd name="connsiteY74" fmla="*/ 5534 h 10000"/>
              <a:gd name="connsiteX75" fmla="*/ 7674 w 10000"/>
              <a:gd name="connsiteY75" fmla="*/ 5630 h 10000"/>
              <a:gd name="connsiteX76" fmla="*/ 3517 w 10000"/>
              <a:gd name="connsiteY7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3468 w 10000"/>
              <a:gd name="connsiteY29" fmla="*/ 3223 h 10000"/>
              <a:gd name="connsiteX30" fmla="*/ 3614 w 10000"/>
              <a:gd name="connsiteY30" fmla="*/ 3044 h 10000"/>
              <a:gd name="connsiteX31" fmla="*/ 3906 w 10000"/>
              <a:gd name="connsiteY31" fmla="*/ 2758 h 10000"/>
              <a:gd name="connsiteX32" fmla="*/ 4214 w 10000"/>
              <a:gd name="connsiteY32" fmla="*/ 2586 h 10000"/>
              <a:gd name="connsiteX33" fmla="*/ 4052 w 10000"/>
              <a:gd name="connsiteY33" fmla="*/ 2092 h 10000"/>
              <a:gd name="connsiteX34" fmla="*/ 4627 w 10000"/>
              <a:gd name="connsiteY34" fmla="*/ 1612 h 10000"/>
              <a:gd name="connsiteX35" fmla="*/ 4749 w 10000"/>
              <a:gd name="connsiteY35" fmla="*/ 1411 h 10000"/>
              <a:gd name="connsiteX36" fmla="*/ 5203 w 10000"/>
              <a:gd name="connsiteY36" fmla="*/ 1347 h 10000"/>
              <a:gd name="connsiteX37" fmla="*/ 5454 w 10000"/>
              <a:gd name="connsiteY37" fmla="*/ 1082 h 10000"/>
              <a:gd name="connsiteX38" fmla="*/ 5454 w 10000"/>
              <a:gd name="connsiteY38" fmla="*/ 917 h 10000"/>
              <a:gd name="connsiteX39" fmla="*/ 5721 w 10000"/>
              <a:gd name="connsiteY39" fmla="*/ 709 h 10000"/>
              <a:gd name="connsiteX40" fmla="*/ 6207 w 10000"/>
              <a:gd name="connsiteY40" fmla="*/ 659 h 10000"/>
              <a:gd name="connsiteX41" fmla="*/ 6767 w 10000"/>
              <a:gd name="connsiteY41" fmla="*/ 659 h 10000"/>
              <a:gd name="connsiteX42" fmla="*/ 7220 w 10000"/>
              <a:gd name="connsiteY42" fmla="*/ 337 h 10000"/>
              <a:gd name="connsiteX43" fmla="*/ 7139 w 10000"/>
              <a:gd name="connsiteY43" fmla="*/ 0 h 10000"/>
              <a:gd name="connsiteX44" fmla="*/ 7220 w 10000"/>
              <a:gd name="connsiteY44" fmla="*/ 0 h 10000"/>
              <a:gd name="connsiteX45" fmla="*/ 7366 w 10000"/>
              <a:gd name="connsiteY45" fmla="*/ 57 h 10000"/>
              <a:gd name="connsiteX46" fmla="*/ 7593 w 10000"/>
              <a:gd name="connsiteY46" fmla="*/ 337 h 10000"/>
              <a:gd name="connsiteX47" fmla="*/ 8582 w 10000"/>
              <a:gd name="connsiteY47" fmla="*/ 1082 h 10000"/>
              <a:gd name="connsiteX48" fmla="*/ 8728 w 10000"/>
              <a:gd name="connsiteY48" fmla="*/ 917 h 10000"/>
              <a:gd name="connsiteX49" fmla="*/ 9109 w 10000"/>
              <a:gd name="connsiteY49" fmla="*/ 1146 h 10000"/>
              <a:gd name="connsiteX50" fmla="*/ 9254 w 10000"/>
              <a:gd name="connsiteY50" fmla="*/ 1383 h 10000"/>
              <a:gd name="connsiteX51" fmla="*/ 9254 w 10000"/>
              <a:gd name="connsiteY51" fmla="*/ 1554 h 10000"/>
              <a:gd name="connsiteX52" fmla="*/ 9254 w 10000"/>
              <a:gd name="connsiteY52" fmla="*/ 1841 h 10000"/>
              <a:gd name="connsiteX53" fmla="*/ 9109 w 10000"/>
              <a:gd name="connsiteY53" fmla="*/ 2020 h 10000"/>
              <a:gd name="connsiteX54" fmla="*/ 9392 w 10000"/>
              <a:gd name="connsiteY54" fmla="*/ 2249 h 10000"/>
              <a:gd name="connsiteX55" fmla="*/ 9619 w 10000"/>
              <a:gd name="connsiteY55" fmla="*/ 2464 h 10000"/>
              <a:gd name="connsiteX56" fmla="*/ 9619 w 10000"/>
              <a:gd name="connsiteY56" fmla="*/ 2650 h 10000"/>
              <a:gd name="connsiteX57" fmla="*/ 9619 w 10000"/>
              <a:gd name="connsiteY57" fmla="*/ 2937 h 10000"/>
              <a:gd name="connsiteX58" fmla="*/ 9554 w 10000"/>
              <a:gd name="connsiteY58" fmla="*/ 3274 h 10000"/>
              <a:gd name="connsiteX59" fmla="*/ 9392 w 10000"/>
              <a:gd name="connsiteY59" fmla="*/ 3395 h 10000"/>
              <a:gd name="connsiteX60" fmla="*/ 9619 w 10000"/>
              <a:gd name="connsiteY60" fmla="*/ 3560 h 10000"/>
              <a:gd name="connsiteX61" fmla="*/ 9854 w 10000"/>
              <a:gd name="connsiteY61" fmla="*/ 3854 h 10000"/>
              <a:gd name="connsiteX62" fmla="*/ 10000 w 10000"/>
              <a:gd name="connsiteY62" fmla="*/ 4140 h 10000"/>
              <a:gd name="connsiteX63" fmla="*/ 10000 w 10000"/>
              <a:gd name="connsiteY63" fmla="*/ 4248 h 10000"/>
              <a:gd name="connsiteX64" fmla="*/ 9773 w 10000"/>
              <a:gd name="connsiteY64" fmla="*/ 4305 h 10000"/>
              <a:gd name="connsiteX65" fmla="*/ 8809 w 10000"/>
              <a:gd name="connsiteY65" fmla="*/ 4305 h 10000"/>
              <a:gd name="connsiteX66" fmla="*/ 8582 w 10000"/>
              <a:gd name="connsiteY66" fmla="*/ 4305 h 10000"/>
              <a:gd name="connsiteX67" fmla="*/ 8420 w 10000"/>
              <a:gd name="connsiteY67" fmla="*/ 4420 h 10000"/>
              <a:gd name="connsiteX68" fmla="*/ 8420 w 10000"/>
              <a:gd name="connsiteY68" fmla="*/ 4656 h 10000"/>
              <a:gd name="connsiteX69" fmla="*/ 8274 w 10000"/>
              <a:gd name="connsiteY69" fmla="*/ 4828 h 10000"/>
              <a:gd name="connsiteX70" fmla="*/ 7836 w 10000"/>
              <a:gd name="connsiteY70" fmla="*/ 5115 h 10000"/>
              <a:gd name="connsiteX71" fmla="*/ 7885 w 10000"/>
              <a:gd name="connsiteY71" fmla="*/ 5358 h 10000"/>
              <a:gd name="connsiteX72" fmla="*/ 7836 w 10000"/>
              <a:gd name="connsiteY72" fmla="*/ 5523 h 10000"/>
              <a:gd name="connsiteX73" fmla="*/ 7820 w 10000"/>
              <a:gd name="connsiteY73" fmla="*/ 5534 h 10000"/>
              <a:gd name="connsiteX74" fmla="*/ 7674 w 10000"/>
              <a:gd name="connsiteY74" fmla="*/ 5630 h 10000"/>
              <a:gd name="connsiteX75" fmla="*/ 3517 w 10000"/>
              <a:gd name="connsiteY7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3468 w 10000"/>
              <a:gd name="connsiteY28" fmla="*/ 3223 h 10000"/>
              <a:gd name="connsiteX29" fmla="*/ 3614 w 10000"/>
              <a:gd name="connsiteY29" fmla="*/ 3044 h 10000"/>
              <a:gd name="connsiteX30" fmla="*/ 3906 w 10000"/>
              <a:gd name="connsiteY30" fmla="*/ 2758 h 10000"/>
              <a:gd name="connsiteX31" fmla="*/ 4214 w 10000"/>
              <a:gd name="connsiteY31" fmla="*/ 2586 h 10000"/>
              <a:gd name="connsiteX32" fmla="*/ 4052 w 10000"/>
              <a:gd name="connsiteY32" fmla="*/ 2092 h 10000"/>
              <a:gd name="connsiteX33" fmla="*/ 4627 w 10000"/>
              <a:gd name="connsiteY33" fmla="*/ 1612 h 10000"/>
              <a:gd name="connsiteX34" fmla="*/ 4749 w 10000"/>
              <a:gd name="connsiteY34" fmla="*/ 1411 h 10000"/>
              <a:gd name="connsiteX35" fmla="*/ 5203 w 10000"/>
              <a:gd name="connsiteY35" fmla="*/ 1347 h 10000"/>
              <a:gd name="connsiteX36" fmla="*/ 5454 w 10000"/>
              <a:gd name="connsiteY36" fmla="*/ 1082 h 10000"/>
              <a:gd name="connsiteX37" fmla="*/ 5454 w 10000"/>
              <a:gd name="connsiteY37" fmla="*/ 917 h 10000"/>
              <a:gd name="connsiteX38" fmla="*/ 5721 w 10000"/>
              <a:gd name="connsiteY38" fmla="*/ 709 h 10000"/>
              <a:gd name="connsiteX39" fmla="*/ 6207 w 10000"/>
              <a:gd name="connsiteY39" fmla="*/ 659 h 10000"/>
              <a:gd name="connsiteX40" fmla="*/ 6767 w 10000"/>
              <a:gd name="connsiteY40" fmla="*/ 659 h 10000"/>
              <a:gd name="connsiteX41" fmla="*/ 7220 w 10000"/>
              <a:gd name="connsiteY41" fmla="*/ 337 h 10000"/>
              <a:gd name="connsiteX42" fmla="*/ 7139 w 10000"/>
              <a:gd name="connsiteY42" fmla="*/ 0 h 10000"/>
              <a:gd name="connsiteX43" fmla="*/ 7220 w 10000"/>
              <a:gd name="connsiteY43" fmla="*/ 0 h 10000"/>
              <a:gd name="connsiteX44" fmla="*/ 7366 w 10000"/>
              <a:gd name="connsiteY44" fmla="*/ 57 h 10000"/>
              <a:gd name="connsiteX45" fmla="*/ 7593 w 10000"/>
              <a:gd name="connsiteY45" fmla="*/ 337 h 10000"/>
              <a:gd name="connsiteX46" fmla="*/ 8582 w 10000"/>
              <a:gd name="connsiteY46" fmla="*/ 1082 h 10000"/>
              <a:gd name="connsiteX47" fmla="*/ 8728 w 10000"/>
              <a:gd name="connsiteY47" fmla="*/ 917 h 10000"/>
              <a:gd name="connsiteX48" fmla="*/ 9109 w 10000"/>
              <a:gd name="connsiteY48" fmla="*/ 1146 h 10000"/>
              <a:gd name="connsiteX49" fmla="*/ 9254 w 10000"/>
              <a:gd name="connsiteY49" fmla="*/ 1383 h 10000"/>
              <a:gd name="connsiteX50" fmla="*/ 9254 w 10000"/>
              <a:gd name="connsiteY50" fmla="*/ 1554 h 10000"/>
              <a:gd name="connsiteX51" fmla="*/ 9254 w 10000"/>
              <a:gd name="connsiteY51" fmla="*/ 1841 h 10000"/>
              <a:gd name="connsiteX52" fmla="*/ 9109 w 10000"/>
              <a:gd name="connsiteY52" fmla="*/ 2020 h 10000"/>
              <a:gd name="connsiteX53" fmla="*/ 9392 w 10000"/>
              <a:gd name="connsiteY53" fmla="*/ 2249 h 10000"/>
              <a:gd name="connsiteX54" fmla="*/ 9619 w 10000"/>
              <a:gd name="connsiteY54" fmla="*/ 2464 h 10000"/>
              <a:gd name="connsiteX55" fmla="*/ 9619 w 10000"/>
              <a:gd name="connsiteY55" fmla="*/ 2650 h 10000"/>
              <a:gd name="connsiteX56" fmla="*/ 9619 w 10000"/>
              <a:gd name="connsiteY56" fmla="*/ 2937 h 10000"/>
              <a:gd name="connsiteX57" fmla="*/ 9554 w 10000"/>
              <a:gd name="connsiteY57" fmla="*/ 3274 h 10000"/>
              <a:gd name="connsiteX58" fmla="*/ 9392 w 10000"/>
              <a:gd name="connsiteY58" fmla="*/ 3395 h 10000"/>
              <a:gd name="connsiteX59" fmla="*/ 9619 w 10000"/>
              <a:gd name="connsiteY59" fmla="*/ 3560 h 10000"/>
              <a:gd name="connsiteX60" fmla="*/ 9854 w 10000"/>
              <a:gd name="connsiteY60" fmla="*/ 3854 h 10000"/>
              <a:gd name="connsiteX61" fmla="*/ 10000 w 10000"/>
              <a:gd name="connsiteY61" fmla="*/ 4140 h 10000"/>
              <a:gd name="connsiteX62" fmla="*/ 10000 w 10000"/>
              <a:gd name="connsiteY62" fmla="*/ 4248 h 10000"/>
              <a:gd name="connsiteX63" fmla="*/ 9773 w 10000"/>
              <a:gd name="connsiteY63" fmla="*/ 4305 h 10000"/>
              <a:gd name="connsiteX64" fmla="*/ 8809 w 10000"/>
              <a:gd name="connsiteY64" fmla="*/ 4305 h 10000"/>
              <a:gd name="connsiteX65" fmla="*/ 8582 w 10000"/>
              <a:gd name="connsiteY65" fmla="*/ 4305 h 10000"/>
              <a:gd name="connsiteX66" fmla="*/ 8420 w 10000"/>
              <a:gd name="connsiteY66" fmla="*/ 4420 h 10000"/>
              <a:gd name="connsiteX67" fmla="*/ 8420 w 10000"/>
              <a:gd name="connsiteY67" fmla="*/ 4656 h 10000"/>
              <a:gd name="connsiteX68" fmla="*/ 8274 w 10000"/>
              <a:gd name="connsiteY68" fmla="*/ 4828 h 10000"/>
              <a:gd name="connsiteX69" fmla="*/ 7836 w 10000"/>
              <a:gd name="connsiteY69" fmla="*/ 5115 h 10000"/>
              <a:gd name="connsiteX70" fmla="*/ 7885 w 10000"/>
              <a:gd name="connsiteY70" fmla="*/ 5358 h 10000"/>
              <a:gd name="connsiteX71" fmla="*/ 7836 w 10000"/>
              <a:gd name="connsiteY71" fmla="*/ 5523 h 10000"/>
              <a:gd name="connsiteX72" fmla="*/ 7820 w 10000"/>
              <a:gd name="connsiteY72" fmla="*/ 5534 h 10000"/>
              <a:gd name="connsiteX73" fmla="*/ 7674 w 10000"/>
              <a:gd name="connsiteY73" fmla="*/ 5630 h 10000"/>
              <a:gd name="connsiteX74" fmla="*/ 3517 w 10000"/>
              <a:gd name="connsiteY7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3468 w 10000"/>
              <a:gd name="connsiteY27" fmla="*/ 3223 h 10000"/>
              <a:gd name="connsiteX28" fmla="*/ 3614 w 10000"/>
              <a:gd name="connsiteY28" fmla="*/ 3044 h 10000"/>
              <a:gd name="connsiteX29" fmla="*/ 3906 w 10000"/>
              <a:gd name="connsiteY29" fmla="*/ 2758 h 10000"/>
              <a:gd name="connsiteX30" fmla="*/ 4214 w 10000"/>
              <a:gd name="connsiteY30" fmla="*/ 2586 h 10000"/>
              <a:gd name="connsiteX31" fmla="*/ 4052 w 10000"/>
              <a:gd name="connsiteY31" fmla="*/ 2092 h 10000"/>
              <a:gd name="connsiteX32" fmla="*/ 4627 w 10000"/>
              <a:gd name="connsiteY32" fmla="*/ 1612 h 10000"/>
              <a:gd name="connsiteX33" fmla="*/ 4749 w 10000"/>
              <a:gd name="connsiteY33" fmla="*/ 1411 h 10000"/>
              <a:gd name="connsiteX34" fmla="*/ 5203 w 10000"/>
              <a:gd name="connsiteY34" fmla="*/ 1347 h 10000"/>
              <a:gd name="connsiteX35" fmla="*/ 5454 w 10000"/>
              <a:gd name="connsiteY35" fmla="*/ 1082 h 10000"/>
              <a:gd name="connsiteX36" fmla="*/ 5454 w 10000"/>
              <a:gd name="connsiteY36" fmla="*/ 917 h 10000"/>
              <a:gd name="connsiteX37" fmla="*/ 5721 w 10000"/>
              <a:gd name="connsiteY37" fmla="*/ 709 h 10000"/>
              <a:gd name="connsiteX38" fmla="*/ 6207 w 10000"/>
              <a:gd name="connsiteY38" fmla="*/ 659 h 10000"/>
              <a:gd name="connsiteX39" fmla="*/ 6767 w 10000"/>
              <a:gd name="connsiteY39" fmla="*/ 659 h 10000"/>
              <a:gd name="connsiteX40" fmla="*/ 7220 w 10000"/>
              <a:gd name="connsiteY40" fmla="*/ 337 h 10000"/>
              <a:gd name="connsiteX41" fmla="*/ 7139 w 10000"/>
              <a:gd name="connsiteY41" fmla="*/ 0 h 10000"/>
              <a:gd name="connsiteX42" fmla="*/ 7220 w 10000"/>
              <a:gd name="connsiteY42" fmla="*/ 0 h 10000"/>
              <a:gd name="connsiteX43" fmla="*/ 7366 w 10000"/>
              <a:gd name="connsiteY43" fmla="*/ 57 h 10000"/>
              <a:gd name="connsiteX44" fmla="*/ 7593 w 10000"/>
              <a:gd name="connsiteY44" fmla="*/ 337 h 10000"/>
              <a:gd name="connsiteX45" fmla="*/ 8582 w 10000"/>
              <a:gd name="connsiteY45" fmla="*/ 1082 h 10000"/>
              <a:gd name="connsiteX46" fmla="*/ 8728 w 10000"/>
              <a:gd name="connsiteY46" fmla="*/ 917 h 10000"/>
              <a:gd name="connsiteX47" fmla="*/ 9109 w 10000"/>
              <a:gd name="connsiteY47" fmla="*/ 1146 h 10000"/>
              <a:gd name="connsiteX48" fmla="*/ 9254 w 10000"/>
              <a:gd name="connsiteY48" fmla="*/ 1383 h 10000"/>
              <a:gd name="connsiteX49" fmla="*/ 9254 w 10000"/>
              <a:gd name="connsiteY49" fmla="*/ 1554 h 10000"/>
              <a:gd name="connsiteX50" fmla="*/ 9254 w 10000"/>
              <a:gd name="connsiteY50" fmla="*/ 1841 h 10000"/>
              <a:gd name="connsiteX51" fmla="*/ 9109 w 10000"/>
              <a:gd name="connsiteY51" fmla="*/ 2020 h 10000"/>
              <a:gd name="connsiteX52" fmla="*/ 9392 w 10000"/>
              <a:gd name="connsiteY52" fmla="*/ 2249 h 10000"/>
              <a:gd name="connsiteX53" fmla="*/ 9619 w 10000"/>
              <a:gd name="connsiteY53" fmla="*/ 2464 h 10000"/>
              <a:gd name="connsiteX54" fmla="*/ 9619 w 10000"/>
              <a:gd name="connsiteY54" fmla="*/ 2650 h 10000"/>
              <a:gd name="connsiteX55" fmla="*/ 9619 w 10000"/>
              <a:gd name="connsiteY55" fmla="*/ 2937 h 10000"/>
              <a:gd name="connsiteX56" fmla="*/ 9554 w 10000"/>
              <a:gd name="connsiteY56" fmla="*/ 3274 h 10000"/>
              <a:gd name="connsiteX57" fmla="*/ 9392 w 10000"/>
              <a:gd name="connsiteY57" fmla="*/ 3395 h 10000"/>
              <a:gd name="connsiteX58" fmla="*/ 9619 w 10000"/>
              <a:gd name="connsiteY58" fmla="*/ 3560 h 10000"/>
              <a:gd name="connsiteX59" fmla="*/ 9854 w 10000"/>
              <a:gd name="connsiteY59" fmla="*/ 3854 h 10000"/>
              <a:gd name="connsiteX60" fmla="*/ 10000 w 10000"/>
              <a:gd name="connsiteY60" fmla="*/ 4140 h 10000"/>
              <a:gd name="connsiteX61" fmla="*/ 10000 w 10000"/>
              <a:gd name="connsiteY61" fmla="*/ 4248 h 10000"/>
              <a:gd name="connsiteX62" fmla="*/ 9773 w 10000"/>
              <a:gd name="connsiteY62" fmla="*/ 4305 h 10000"/>
              <a:gd name="connsiteX63" fmla="*/ 8809 w 10000"/>
              <a:gd name="connsiteY63" fmla="*/ 4305 h 10000"/>
              <a:gd name="connsiteX64" fmla="*/ 8582 w 10000"/>
              <a:gd name="connsiteY64" fmla="*/ 4305 h 10000"/>
              <a:gd name="connsiteX65" fmla="*/ 8420 w 10000"/>
              <a:gd name="connsiteY65" fmla="*/ 4420 h 10000"/>
              <a:gd name="connsiteX66" fmla="*/ 8420 w 10000"/>
              <a:gd name="connsiteY66" fmla="*/ 4656 h 10000"/>
              <a:gd name="connsiteX67" fmla="*/ 8274 w 10000"/>
              <a:gd name="connsiteY67" fmla="*/ 4828 h 10000"/>
              <a:gd name="connsiteX68" fmla="*/ 7836 w 10000"/>
              <a:gd name="connsiteY68" fmla="*/ 5115 h 10000"/>
              <a:gd name="connsiteX69" fmla="*/ 7885 w 10000"/>
              <a:gd name="connsiteY69" fmla="*/ 5358 h 10000"/>
              <a:gd name="connsiteX70" fmla="*/ 7836 w 10000"/>
              <a:gd name="connsiteY70" fmla="*/ 5523 h 10000"/>
              <a:gd name="connsiteX71" fmla="*/ 7820 w 10000"/>
              <a:gd name="connsiteY71" fmla="*/ 5534 h 10000"/>
              <a:gd name="connsiteX72" fmla="*/ 7674 w 10000"/>
              <a:gd name="connsiteY72" fmla="*/ 5630 h 10000"/>
              <a:gd name="connsiteX73" fmla="*/ 3517 w 10000"/>
              <a:gd name="connsiteY7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3468 w 10000"/>
              <a:gd name="connsiteY26" fmla="*/ 3223 h 10000"/>
              <a:gd name="connsiteX27" fmla="*/ 3614 w 10000"/>
              <a:gd name="connsiteY27" fmla="*/ 3044 h 10000"/>
              <a:gd name="connsiteX28" fmla="*/ 3906 w 10000"/>
              <a:gd name="connsiteY28" fmla="*/ 2758 h 10000"/>
              <a:gd name="connsiteX29" fmla="*/ 4214 w 10000"/>
              <a:gd name="connsiteY29" fmla="*/ 2586 h 10000"/>
              <a:gd name="connsiteX30" fmla="*/ 4052 w 10000"/>
              <a:gd name="connsiteY30" fmla="*/ 2092 h 10000"/>
              <a:gd name="connsiteX31" fmla="*/ 4627 w 10000"/>
              <a:gd name="connsiteY31" fmla="*/ 1612 h 10000"/>
              <a:gd name="connsiteX32" fmla="*/ 4749 w 10000"/>
              <a:gd name="connsiteY32" fmla="*/ 1411 h 10000"/>
              <a:gd name="connsiteX33" fmla="*/ 5203 w 10000"/>
              <a:gd name="connsiteY33" fmla="*/ 1347 h 10000"/>
              <a:gd name="connsiteX34" fmla="*/ 5454 w 10000"/>
              <a:gd name="connsiteY34" fmla="*/ 1082 h 10000"/>
              <a:gd name="connsiteX35" fmla="*/ 5454 w 10000"/>
              <a:gd name="connsiteY35" fmla="*/ 917 h 10000"/>
              <a:gd name="connsiteX36" fmla="*/ 5721 w 10000"/>
              <a:gd name="connsiteY36" fmla="*/ 709 h 10000"/>
              <a:gd name="connsiteX37" fmla="*/ 6207 w 10000"/>
              <a:gd name="connsiteY37" fmla="*/ 659 h 10000"/>
              <a:gd name="connsiteX38" fmla="*/ 6767 w 10000"/>
              <a:gd name="connsiteY38" fmla="*/ 659 h 10000"/>
              <a:gd name="connsiteX39" fmla="*/ 7220 w 10000"/>
              <a:gd name="connsiteY39" fmla="*/ 337 h 10000"/>
              <a:gd name="connsiteX40" fmla="*/ 7139 w 10000"/>
              <a:gd name="connsiteY40" fmla="*/ 0 h 10000"/>
              <a:gd name="connsiteX41" fmla="*/ 7220 w 10000"/>
              <a:gd name="connsiteY41" fmla="*/ 0 h 10000"/>
              <a:gd name="connsiteX42" fmla="*/ 7366 w 10000"/>
              <a:gd name="connsiteY42" fmla="*/ 57 h 10000"/>
              <a:gd name="connsiteX43" fmla="*/ 7593 w 10000"/>
              <a:gd name="connsiteY43" fmla="*/ 337 h 10000"/>
              <a:gd name="connsiteX44" fmla="*/ 8582 w 10000"/>
              <a:gd name="connsiteY44" fmla="*/ 1082 h 10000"/>
              <a:gd name="connsiteX45" fmla="*/ 8728 w 10000"/>
              <a:gd name="connsiteY45" fmla="*/ 917 h 10000"/>
              <a:gd name="connsiteX46" fmla="*/ 9109 w 10000"/>
              <a:gd name="connsiteY46" fmla="*/ 1146 h 10000"/>
              <a:gd name="connsiteX47" fmla="*/ 9254 w 10000"/>
              <a:gd name="connsiteY47" fmla="*/ 1383 h 10000"/>
              <a:gd name="connsiteX48" fmla="*/ 9254 w 10000"/>
              <a:gd name="connsiteY48" fmla="*/ 1554 h 10000"/>
              <a:gd name="connsiteX49" fmla="*/ 9254 w 10000"/>
              <a:gd name="connsiteY49" fmla="*/ 1841 h 10000"/>
              <a:gd name="connsiteX50" fmla="*/ 9109 w 10000"/>
              <a:gd name="connsiteY50" fmla="*/ 2020 h 10000"/>
              <a:gd name="connsiteX51" fmla="*/ 9392 w 10000"/>
              <a:gd name="connsiteY51" fmla="*/ 2249 h 10000"/>
              <a:gd name="connsiteX52" fmla="*/ 9619 w 10000"/>
              <a:gd name="connsiteY52" fmla="*/ 2464 h 10000"/>
              <a:gd name="connsiteX53" fmla="*/ 9619 w 10000"/>
              <a:gd name="connsiteY53" fmla="*/ 2650 h 10000"/>
              <a:gd name="connsiteX54" fmla="*/ 9619 w 10000"/>
              <a:gd name="connsiteY54" fmla="*/ 2937 h 10000"/>
              <a:gd name="connsiteX55" fmla="*/ 9554 w 10000"/>
              <a:gd name="connsiteY55" fmla="*/ 3274 h 10000"/>
              <a:gd name="connsiteX56" fmla="*/ 9392 w 10000"/>
              <a:gd name="connsiteY56" fmla="*/ 3395 h 10000"/>
              <a:gd name="connsiteX57" fmla="*/ 9619 w 10000"/>
              <a:gd name="connsiteY57" fmla="*/ 3560 h 10000"/>
              <a:gd name="connsiteX58" fmla="*/ 9854 w 10000"/>
              <a:gd name="connsiteY58" fmla="*/ 3854 h 10000"/>
              <a:gd name="connsiteX59" fmla="*/ 10000 w 10000"/>
              <a:gd name="connsiteY59" fmla="*/ 4140 h 10000"/>
              <a:gd name="connsiteX60" fmla="*/ 10000 w 10000"/>
              <a:gd name="connsiteY60" fmla="*/ 4248 h 10000"/>
              <a:gd name="connsiteX61" fmla="*/ 9773 w 10000"/>
              <a:gd name="connsiteY61" fmla="*/ 4305 h 10000"/>
              <a:gd name="connsiteX62" fmla="*/ 8809 w 10000"/>
              <a:gd name="connsiteY62" fmla="*/ 4305 h 10000"/>
              <a:gd name="connsiteX63" fmla="*/ 8582 w 10000"/>
              <a:gd name="connsiteY63" fmla="*/ 4305 h 10000"/>
              <a:gd name="connsiteX64" fmla="*/ 8420 w 10000"/>
              <a:gd name="connsiteY64" fmla="*/ 4420 h 10000"/>
              <a:gd name="connsiteX65" fmla="*/ 8420 w 10000"/>
              <a:gd name="connsiteY65" fmla="*/ 4656 h 10000"/>
              <a:gd name="connsiteX66" fmla="*/ 8274 w 10000"/>
              <a:gd name="connsiteY66" fmla="*/ 4828 h 10000"/>
              <a:gd name="connsiteX67" fmla="*/ 7836 w 10000"/>
              <a:gd name="connsiteY67" fmla="*/ 5115 h 10000"/>
              <a:gd name="connsiteX68" fmla="*/ 7885 w 10000"/>
              <a:gd name="connsiteY68" fmla="*/ 5358 h 10000"/>
              <a:gd name="connsiteX69" fmla="*/ 7836 w 10000"/>
              <a:gd name="connsiteY69" fmla="*/ 5523 h 10000"/>
              <a:gd name="connsiteX70" fmla="*/ 7820 w 10000"/>
              <a:gd name="connsiteY70" fmla="*/ 5534 h 10000"/>
              <a:gd name="connsiteX71" fmla="*/ 7674 w 10000"/>
              <a:gd name="connsiteY71" fmla="*/ 5630 h 10000"/>
              <a:gd name="connsiteX72" fmla="*/ 3517 w 10000"/>
              <a:gd name="connsiteY7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3468 w 10000"/>
              <a:gd name="connsiteY25" fmla="*/ 3223 h 10000"/>
              <a:gd name="connsiteX26" fmla="*/ 3614 w 10000"/>
              <a:gd name="connsiteY26" fmla="*/ 3044 h 10000"/>
              <a:gd name="connsiteX27" fmla="*/ 3906 w 10000"/>
              <a:gd name="connsiteY27" fmla="*/ 2758 h 10000"/>
              <a:gd name="connsiteX28" fmla="*/ 4214 w 10000"/>
              <a:gd name="connsiteY28" fmla="*/ 2586 h 10000"/>
              <a:gd name="connsiteX29" fmla="*/ 4052 w 10000"/>
              <a:gd name="connsiteY29" fmla="*/ 2092 h 10000"/>
              <a:gd name="connsiteX30" fmla="*/ 4627 w 10000"/>
              <a:gd name="connsiteY30" fmla="*/ 1612 h 10000"/>
              <a:gd name="connsiteX31" fmla="*/ 4749 w 10000"/>
              <a:gd name="connsiteY31" fmla="*/ 1411 h 10000"/>
              <a:gd name="connsiteX32" fmla="*/ 5203 w 10000"/>
              <a:gd name="connsiteY32" fmla="*/ 1347 h 10000"/>
              <a:gd name="connsiteX33" fmla="*/ 5454 w 10000"/>
              <a:gd name="connsiteY33" fmla="*/ 1082 h 10000"/>
              <a:gd name="connsiteX34" fmla="*/ 5454 w 10000"/>
              <a:gd name="connsiteY34" fmla="*/ 917 h 10000"/>
              <a:gd name="connsiteX35" fmla="*/ 5721 w 10000"/>
              <a:gd name="connsiteY35" fmla="*/ 709 h 10000"/>
              <a:gd name="connsiteX36" fmla="*/ 6207 w 10000"/>
              <a:gd name="connsiteY36" fmla="*/ 659 h 10000"/>
              <a:gd name="connsiteX37" fmla="*/ 6767 w 10000"/>
              <a:gd name="connsiteY37" fmla="*/ 659 h 10000"/>
              <a:gd name="connsiteX38" fmla="*/ 7220 w 10000"/>
              <a:gd name="connsiteY38" fmla="*/ 337 h 10000"/>
              <a:gd name="connsiteX39" fmla="*/ 7139 w 10000"/>
              <a:gd name="connsiteY39" fmla="*/ 0 h 10000"/>
              <a:gd name="connsiteX40" fmla="*/ 7220 w 10000"/>
              <a:gd name="connsiteY40" fmla="*/ 0 h 10000"/>
              <a:gd name="connsiteX41" fmla="*/ 7366 w 10000"/>
              <a:gd name="connsiteY41" fmla="*/ 57 h 10000"/>
              <a:gd name="connsiteX42" fmla="*/ 7593 w 10000"/>
              <a:gd name="connsiteY42" fmla="*/ 337 h 10000"/>
              <a:gd name="connsiteX43" fmla="*/ 8582 w 10000"/>
              <a:gd name="connsiteY43" fmla="*/ 1082 h 10000"/>
              <a:gd name="connsiteX44" fmla="*/ 8728 w 10000"/>
              <a:gd name="connsiteY44" fmla="*/ 917 h 10000"/>
              <a:gd name="connsiteX45" fmla="*/ 9109 w 10000"/>
              <a:gd name="connsiteY45" fmla="*/ 1146 h 10000"/>
              <a:gd name="connsiteX46" fmla="*/ 9254 w 10000"/>
              <a:gd name="connsiteY46" fmla="*/ 1383 h 10000"/>
              <a:gd name="connsiteX47" fmla="*/ 9254 w 10000"/>
              <a:gd name="connsiteY47" fmla="*/ 1554 h 10000"/>
              <a:gd name="connsiteX48" fmla="*/ 9254 w 10000"/>
              <a:gd name="connsiteY48" fmla="*/ 1841 h 10000"/>
              <a:gd name="connsiteX49" fmla="*/ 9109 w 10000"/>
              <a:gd name="connsiteY49" fmla="*/ 2020 h 10000"/>
              <a:gd name="connsiteX50" fmla="*/ 9392 w 10000"/>
              <a:gd name="connsiteY50" fmla="*/ 2249 h 10000"/>
              <a:gd name="connsiteX51" fmla="*/ 9619 w 10000"/>
              <a:gd name="connsiteY51" fmla="*/ 2464 h 10000"/>
              <a:gd name="connsiteX52" fmla="*/ 9619 w 10000"/>
              <a:gd name="connsiteY52" fmla="*/ 2650 h 10000"/>
              <a:gd name="connsiteX53" fmla="*/ 9619 w 10000"/>
              <a:gd name="connsiteY53" fmla="*/ 2937 h 10000"/>
              <a:gd name="connsiteX54" fmla="*/ 9554 w 10000"/>
              <a:gd name="connsiteY54" fmla="*/ 3274 h 10000"/>
              <a:gd name="connsiteX55" fmla="*/ 9392 w 10000"/>
              <a:gd name="connsiteY55" fmla="*/ 3395 h 10000"/>
              <a:gd name="connsiteX56" fmla="*/ 9619 w 10000"/>
              <a:gd name="connsiteY56" fmla="*/ 3560 h 10000"/>
              <a:gd name="connsiteX57" fmla="*/ 9854 w 10000"/>
              <a:gd name="connsiteY57" fmla="*/ 3854 h 10000"/>
              <a:gd name="connsiteX58" fmla="*/ 10000 w 10000"/>
              <a:gd name="connsiteY58" fmla="*/ 4140 h 10000"/>
              <a:gd name="connsiteX59" fmla="*/ 10000 w 10000"/>
              <a:gd name="connsiteY59" fmla="*/ 4248 h 10000"/>
              <a:gd name="connsiteX60" fmla="*/ 9773 w 10000"/>
              <a:gd name="connsiteY60" fmla="*/ 4305 h 10000"/>
              <a:gd name="connsiteX61" fmla="*/ 8809 w 10000"/>
              <a:gd name="connsiteY61" fmla="*/ 4305 h 10000"/>
              <a:gd name="connsiteX62" fmla="*/ 8582 w 10000"/>
              <a:gd name="connsiteY62" fmla="*/ 4305 h 10000"/>
              <a:gd name="connsiteX63" fmla="*/ 8420 w 10000"/>
              <a:gd name="connsiteY63" fmla="*/ 4420 h 10000"/>
              <a:gd name="connsiteX64" fmla="*/ 8420 w 10000"/>
              <a:gd name="connsiteY64" fmla="*/ 4656 h 10000"/>
              <a:gd name="connsiteX65" fmla="*/ 8274 w 10000"/>
              <a:gd name="connsiteY65" fmla="*/ 4828 h 10000"/>
              <a:gd name="connsiteX66" fmla="*/ 7836 w 10000"/>
              <a:gd name="connsiteY66" fmla="*/ 5115 h 10000"/>
              <a:gd name="connsiteX67" fmla="*/ 7885 w 10000"/>
              <a:gd name="connsiteY67" fmla="*/ 5358 h 10000"/>
              <a:gd name="connsiteX68" fmla="*/ 7836 w 10000"/>
              <a:gd name="connsiteY68" fmla="*/ 5523 h 10000"/>
              <a:gd name="connsiteX69" fmla="*/ 7820 w 10000"/>
              <a:gd name="connsiteY69" fmla="*/ 5534 h 10000"/>
              <a:gd name="connsiteX70" fmla="*/ 7674 w 10000"/>
              <a:gd name="connsiteY70" fmla="*/ 5630 h 10000"/>
              <a:gd name="connsiteX71" fmla="*/ 3517 w 10000"/>
              <a:gd name="connsiteY7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3468 w 10000"/>
              <a:gd name="connsiteY24" fmla="*/ 3223 h 10000"/>
              <a:gd name="connsiteX25" fmla="*/ 3614 w 10000"/>
              <a:gd name="connsiteY25" fmla="*/ 3044 h 10000"/>
              <a:gd name="connsiteX26" fmla="*/ 3906 w 10000"/>
              <a:gd name="connsiteY26" fmla="*/ 2758 h 10000"/>
              <a:gd name="connsiteX27" fmla="*/ 4214 w 10000"/>
              <a:gd name="connsiteY27" fmla="*/ 2586 h 10000"/>
              <a:gd name="connsiteX28" fmla="*/ 4052 w 10000"/>
              <a:gd name="connsiteY28" fmla="*/ 2092 h 10000"/>
              <a:gd name="connsiteX29" fmla="*/ 4627 w 10000"/>
              <a:gd name="connsiteY29" fmla="*/ 1612 h 10000"/>
              <a:gd name="connsiteX30" fmla="*/ 4749 w 10000"/>
              <a:gd name="connsiteY30" fmla="*/ 1411 h 10000"/>
              <a:gd name="connsiteX31" fmla="*/ 5203 w 10000"/>
              <a:gd name="connsiteY31" fmla="*/ 1347 h 10000"/>
              <a:gd name="connsiteX32" fmla="*/ 5454 w 10000"/>
              <a:gd name="connsiteY32" fmla="*/ 1082 h 10000"/>
              <a:gd name="connsiteX33" fmla="*/ 5454 w 10000"/>
              <a:gd name="connsiteY33" fmla="*/ 917 h 10000"/>
              <a:gd name="connsiteX34" fmla="*/ 5721 w 10000"/>
              <a:gd name="connsiteY34" fmla="*/ 709 h 10000"/>
              <a:gd name="connsiteX35" fmla="*/ 6207 w 10000"/>
              <a:gd name="connsiteY35" fmla="*/ 659 h 10000"/>
              <a:gd name="connsiteX36" fmla="*/ 6767 w 10000"/>
              <a:gd name="connsiteY36" fmla="*/ 659 h 10000"/>
              <a:gd name="connsiteX37" fmla="*/ 7220 w 10000"/>
              <a:gd name="connsiteY37" fmla="*/ 337 h 10000"/>
              <a:gd name="connsiteX38" fmla="*/ 7139 w 10000"/>
              <a:gd name="connsiteY38" fmla="*/ 0 h 10000"/>
              <a:gd name="connsiteX39" fmla="*/ 7220 w 10000"/>
              <a:gd name="connsiteY39" fmla="*/ 0 h 10000"/>
              <a:gd name="connsiteX40" fmla="*/ 7366 w 10000"/>
              <a:gd name="connsiteY40" fmla="*/ 57 h 10000"/>
              <a:gd name="connsiteX41" fmla="*/ 7593 w 10000"/>
              <a:gd name="connsiteY41" fmla="*/ 337 h 10000"/>
              <a:gd name="connsiteX42" fmla="*/ 8582 w 10000"/>
              <a:gd name="connsiteY42" fmla="*/ 1082 h 10000"/>
              <a:gd name="connsiteX43" fmla="*/ 8728 w 10000"/>
              <a:gd name="connsiteY43" fmla="*/ 917 h 10000"/>
              <a:gd name="connsiteX44" fmla="*/ 9109 w 10000"/>
              <a:gd name="connsiteY44" fmla="*/ 1146 h 10000"/>
              <a:gd name="connsiteX45" fmla="*/ 9254 w 10000"/>
              <a:gd name="connsiteY45" fmla="*/ 1383 h 10000"/>
              <a:gd name="connsiteX46" fmla="*/ 9254 w 10000"/>
              <a:gd name="connsiteY46" fmla="*/ 1554 h 10000"/>
              <a:gd name="connsiteX47" fmla="*/ 9254 w 10000"/>
              <a:gd name="connsiteY47" fmla="*/ 1841 h 10000"/>
              <a:gd name="connsiteX48" fmla="*/ 9109 w 10000"/>
              <a:gd name="connsiteY48" fmla="*/ 2020 h 10000"/>
              <a:gd name="connsiteX49" fmla="*/ 9392 w 10000"/>
              <a:gd name="connsiteY49" fmla="*/ 2249 h 10000"/>
              <a:gd name="connsiteX50" fmla="*/ 9619 w 10000"/>
              <a:gd name="connsiteY50" fmla="*/ 2464 h 10000"/>
              <a:gd name="connsiteX51" fmla="*/ 9619 w 10000"/>
              <a:gd name="connsiteY51" fmla="*/ 2650 h 10000"/>
              <a:gd name="connsiteX52" fmla="*/ 9619 w 10000"/>
              <a:gd name="connsiteY52" fmla="*/ 2937 h 10000"/>
              <a:gd name="connsiteX53" fmla="*/ 9554 w 10000"/>
              <a:gd name="connsiteY53" fmla="*/ 3274 h 10000"/>
              <a:gd name="connsiteX54" fmla="*/ 9392 w 10000"/>
              <a:gd name="connsiteY54" fmla="*/ 3395 h 10000"/>
              <a:gd name="connsiteX55" fmla="*/ 9619 w 10000"/>
              <a:gd name="connsiteY55" fmla="*/ 3560 h 10000"/>
              <a:gd name="connsiteX56" fmla="*/ 9854 w 10000"/>
              <a:gd name="connsiteY56" fmla="*/ 3854 h 10000"/>
              <a:gd name="connsiteX57" fmla="*/ 10000 w 10000"/>
              <a:gd name="connsiteY57" fmla="*/ 4140 h 10000"/>
              <a:gd name="connsiteX58" fmla="*/ 10000 w 10000"/>
              <a:gd name="connsiteY58" fmla="*/ 4248 h 10000"/>
              <a:gd name="connsiteX59" fmla="*/ 9773 w 10000"/>
              <a:gd name="connsiteY59" fmla="*/ 4305 h 10000"/>
              <a:gd name="connsiteX60" fmla="*/ 8809 w 10000"/>
              <a:gd name="connsiteY60" fmla="*/ 4305 h 10000"/>
              <a:gd name="connsiteX61" fmla="*/ 8582 w 10000"/>
              <a:gd name="connsiteY61" fmla="*/ 4305 h 10000"/>
              <a:gd name="connsiteX62" fmla="*/ 8420 w 10000"/>
              <a:gd name="connsiteY62" fmla="*/ 4420 h 10000"/>
              <a:gd name="connsiteX63" fmla="*/ 8420 w 10000"/>
              <a:gd name="connsiteY63" fmla="*/ 4656 h 10000"/>
              <a:gd name="connsiteX64" fmla="*/ 8274 w 10000"/>
              <a:gd name="connsiteY64" fmla="*/ 4828 h 10000"/>
              <a:gd name="connsiteX65" fmla="*/ 7836 w 10000"/>
              <a:gd name="connsiteY65" fmla="*/ 5115 h 10000"/>
              <a:gd name="connsiteX66" fmla="*/ 7885 w 10000"/>
              <a:gd name="connsiteY66" fmla="*/ 5358 h 10000"/>
              <a:gd name="connsiteX67" fmla="*/ 7836 w 10000"/>
              <a:gd name="connsiteY67" fmla="*/ 5523 h 10000"/>
              <a:gd name="connsiteX68" fmla="*/ 7820 w 10000"/>
              <a:gd name="connsiteY68" fmla="*/ 5534 h 10000"/>
              <a:gd name="connsiteX69" fmla="*/ 7674 w 10000"/>
              <a:gd name="connsiteY69" fmla="*/ 5630 h 10000"/>
              <a:gd name="connsiteX70" fmla="*/ 3517 w 10000"/>
              <a:gd name="connsiteY7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3468 w 10000"/>
              <a:gd name="connsiteY23" fmla="*/ 3223 h 10000"/>
              <a:gd name="connsiteX24" fmla="*/ 3614 w 10000"/>
              <a:gd name="connsiteY24" fmla="*/ 3044 h 10000"/>
              <a:gd name="connsiteX25" fmla="*/ 3906 w 10000"/>
              <a:gd name="connsiteY25" fmla="*/ 2758 h 10000"/>
              <a:gd name="connsiteX26" fmla="*/ 4214 w 10000"/>
              <a:gd name="connsiteY26" fmla="*/ 2586 h 10000"/>
              <a:gd name="connsiteX27" fmla="*/ 4052 w 10000"/>
              <a:gd name="connsiteY27" fmla="*/ 2092 h 10000"/>
              <a:gd name="connsiteX28" fmla="*/ 4627 w 10000"/>
              <a:gd name="connsiteY28" fmla="*/ 1612 h 10000"/>
              <a:gd name="connsiteX29" fmla="*/ 4749 w 10000"/>
              <a:gd name="connsiteY29" fmla="*/ 1411 h 10000"/>
              <a:gd name="connsiteX30" fmla="*/ 5203 w 10000"/>
              <a:gd name="connsiteY30" fmla="*/ 1347 h 10000"/>
              <a:gd name="connsiteX31" fmla="*/ 5454 w 10000"/>
              <a:gd name="connsiteY31" fmla="*/ 1082 h 10000"/>
              <a:gd name="connsiteX32" fmla="*/ 5454 w 10000"/>
              <a:gd name="connsiteY32" fmla="*/ 917 h 10000"/>
              <a:gd name="connsiteX33" fmla="*/ 5721 w 10000"/>
              <a:gd name="connsiteY33" fmla="*/ 709 h 10000"/>
              <a:gd name="connsiteX34" fmla="*/ 6207 w 10000"/>
              <a:gd name="connsiteY34" fmla="*/ 659 h 10000"/>
              <a:gd name="connsiteX35" fmla="*/ 6767 w 10000"/>
              <a:gd name="connsiteY35" fmla="*/ 659 h 10000"/>
              <a:gd name="connsiteX36" fmla="*/ 7220 w 10000"/>
              <a:gd name="connsiteY36" fmla="*/ 337 h 10000"/>
              <a:gd name="connsiteX37" fmla="*/ 7139 w 10000"/>
              <a:gd name="connsiteY37" fmla="*/ 0 h 10000"/>
              <a:gd name="connsiteX38" fmla="*/ 7220 w 10000"/>
              <a:gd name="connsiteY38" fmla="*/ 0 h 10000"/>
              <a:gd name="connsiteX39" fmla="*/ 7366 w 10000"/>
              <a:gd name="connsiteY39" fmla="*/ 57 h 10000"/>
              <a:gd name="connsiteX40" fmla="*/ 7593 w 10000"/>
              <a:gd name="connsiteY40" fmla="*/ 337 h 10000"/>
              <a:gd name="connsiteX41" fmla="*/ 8582 w 10000"/>
              <a:gd name="connsiteY41" fmla="*/ 1082 h 10000"/>
              <a:gd name="connsiteX42" fmla="*/ 8728 w 10000"/>
              <a:gd name="connsiteY42" fmla="*/ 917 h 10000"/>
              <a:gd name="connsiteX43" fmla="*/ 9109 w 10000"/>
              <a:gd name="connsiteY43" fmla="*/ 1146 h 10000"/>
              <a:gd name="connsiteX44" fmla="*/ 9254 w 10000"/>
              <a:gd name="connsiteY44" fmla="*/ 1383 h 10000"/>
              <a:gd name="connsiteX45" fmla="*/ 9254 w 10000"/>
              <a:gd name="connsiteY45" fmla="*/ 1554 h 10000"/>
              <a:gd name="connsiteX46" fmla="*/ 9254 w 10000"/>
              <a:gd name="connsiteY46" fmla="*/ 1841 h 10000"/>
              <a:gd name="connsiteX47" fmla="*/ 9109 w 10000"/>
              <a:gd name="connsiteY47" fmla="*/ 2020 h 10000"/>
              <a:gd name="connsiteX48" fmla="*/ 9392 w 10000"/>
              <a:gd name="connsiteY48" fmla="*/ 2249 h 10000"/>
              <a:gd name="connsiteX49" fmla="*/ 9619 w 10000"/>
              <a:gd name="connsiteY49" fmla="*/ 2464 h 10000"/>
              <a:gd name="connsiteX50" fmla="*/ 9619 w 10000"/>
              <a:gd name="connsiteY50" fmla="*/ 2650 h 10000"/>
              <a:gd name="connsiteX51" fmla="*/ 9619 w 10000"/>
              <a:gd name="connsiteY51" fmla="*/ 2937 h 10000"/>
              <a:gd name="connsiteX52" fmla="*/ 9554 w 10000"/>
              <a:gd name="connsiteY52" fmla="*/ 3274 h 10000"/>
              <a:gd name="connsiteX53" fmla="*/ 9392 w 10000"/>
              <a:gd name="connsiteY53" fmla="*/ 3395 h 10000"/>
              <a:gd name="connsiteX54" fmla="*/ 9619 w 10000"/>
              <a:gd name="connsiteY54" fmla="*/ 3560 h 10000"/>
              <a:gd name="connsiteX55" fmla="*/ 9854 w 10000"/>
              <a:gd name="connsiteY55" fmla="*/ 3854 h 10000"/>
              <a:gd name="connsiteX56" fmla="*/ 10000 w 10000"/>
              <a:gd name="connsiteY56" fmla="*/ 4140 h 10000"/>
              <a:gd name="connsiteX57" fmla="*/ 10000 w 10000"/>
              <a:gd name="connsiteY57" fmla="*/ 4248 h 10000"/>
              <a:gd name="connsiteX58" fmla="*/ 9773 w 10000"/>
              <a:gd name="connsiteY58" fmla="*/ 4305 h 10000"/>
              <a:gd name="connsiteX59" fmla="*/ 8809 w 10000"/>
              <a:gd name="connsiteY59" fmla="*/ 4305 h 10000"/>
              <a:gd name="connsiteX60" fmla="*/ 8582 w 10000"/>
              <a:gd name="connsiteY60" fmla="*/ 4305 h 10000"/>
              <a:gd name="connsiteX61" fmla="*/ 8420 w 10000"/>
              <a:gd name="connsiteY61" fmla="*/ 4420 h 10000"/>
              <a:gd name="connsiteX62" fmla="*/ 8420 w 10000"/>
              <a:gd name="connsiteY62" fmla="*/ 4656 h 10000"/>
              <a:gd name="connsiteX63" fmla="*/ 8274 w 10000"/>
              <a:gd name="connsiteY63" fmla="*/ 4828 h 10000"/>
              <a:gd name="connsiteX64" fmla="*/ 7836 w 10000"/>
              <a:gd name="connsiteY64" fmla="*/ 5115 h 10000"/>
              <a:gd name="connsiteX65" fmla="*/ 7885 w 10000"/>
              <a:gd name="connsiteY65" fmla="*/ 5358 h 10000"/>
              <a:gd name="connsiteX66" fmla="*/ 7836 w 10000"/>
              <a:gd name="connsiteY66" fmla="*/ 5523 h 10000"/>
              <a:gd name="connsiteX67" fmla="*/ 7820 w 10000"/>
              <a:gd name="connsiteY67" fmla="*/ 5534 h 10000"/>
              <a:gd name="connsiteX68" fmla="*/ 7674 w 10000"/>
              <a:gd name="connsiteY68" fmla="*/ 5630 h 10000"/>
              <a:gd name="connsiteX69" fmla="*/ 3517 w 10000"/>
              <a:gd name="connsiteY6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468 w 10000"/>
              <a:gd name="connsiteY22" fmla="*/ 3223 h 10000"/>
              <a:gd name="connsiteX23" fmla="*/ 3614 w 10000"/>
              <a:gd name="connsiteY23" fmla="*/ 3044 h 10000"/>
              <a:gd name="connsiteX24" fmla="*/ 3906 w 10000"/>
              <a:gd name="connsiteY24" fmla="*/ 2758 h 10000"/>
              <a:gd name="connsiteX25" fmla="*/ 4214 w 10000"/>
              <a:gd name="connsiteY25" fmla="*/ 2586 h 10000"/>
              <a:gd name="connsiteX26" fmla="*/ 4052 w 10000"/>
              <a:gd name="connsiteY26" fmla="*/ 2092 h 10000"/>
              <a:gd name="connsiteX27" fmla="*/ 4627 w 10000"/>
              <a:gd name="connsiteY27" fmla="*/ 1612 h 10000"/>
              <a:gd name="connsiteX28" fmla="*/ 4749 w 10000"/>
              <a:gd name="connsiteY28" fmla="*/ 1411 h 10000"/>
              <a:gd name="connsiteX29" fmla="*/ 5203 w 10000"/>
              <a:gd name="connsiteY29" fmla="*/ 1347 h 10000"/>
              <a:gd name="connsiteX30" fmla="*/ 5454 w 10000"/>
              <a:gd name="connsiteY30" fmla="*/ 1082 h 10000"/>
              <a:gd name="connsiteX31" fmla="*/ 5454 w 10000"/>
              <a:gd name="connsiteY31" fmla="*/ 917 h 10000"/>
              <a:gd name="connsiteX32" fmla="*/ 5721 w 10000"/>
              <a:gd name="connsiteY32" fmla="*/ 709 h 10000"/>
              <a:gd name="connsiteX33" fmla="*/ 6207 w 10000"/>
              <a:gd name="connsiteY33" fmla="*/ 659 h 10000"/>
              <a:gd name="connsiteX34" fmla="*/ 6767 w 10000"/>
              <a:gd name="connsiteY34" fmla="*/ 659 h 10000"/>
              <a:gd name="connsiteX35" fmla="*/ 7220 w 10000"/>
              <a:gd name="connsiteY35" fmla="*/ 337 h 10000"/>
              <a:gd name="connsiteX36" fmla="*/ 7139 w 10000"/>
              <a:gd name="connsiteY36" fmla="*/ 0 h 10000"/>
              <a:gd name="connsiteX37" fmla="*/ 7220 w 10000"/>
              <a:gd name="connsiteY37" fmla="*/ 0 h 10000"/>
              <a:gd name="connsiteX38" fmla="*/ 7366 w 10000"/>
              <a:gd name="connsiteY38" fmla="*/ 57 h 10000"/>
              <a:gd name="connsiteX39" fmla="*/ 7593 w 10000"/>
              <a:gd name="connsiteY39" fmla="*/ 337 h 10000"/>
              <a:gd name="connsiteX40" fmla="*/ 8582 w 10000"/>
              <a:gd name="connsiteY40" fmla="*/ 1082 h 10000"/>
              <a:gd name="connsiteX41" fmla="*/ 8728 w 10000"/>
              <a:gd name="connsiteY41" fmla="*/ 917 h 10000"/>
              <a:gd name="connsiteX42" fmla="*/ 9109 w 10000"/>
              <a:gd name="connsiteY42" fmla="*/ 1146 h 10000"/>
              <a:gd name="connsiteX43" fmla="*/ 9254 w 10000"/>
              <a:gd name="connsiteY43" fmla="*/ 1383 h 10000"/>
              <a:gd name="connsiteX44" fmla="*/ 9254 w 10000"/>
              <a:gd name="connsiteY44" fmla="*/ 1554 h 10000"/>
              <a:gd name="connsiteX45" fmla="*/ 9254 w 10000"/>
              <a:gd name="connsiteY45" fmla="*/ 1841 h 10000"/>
              <a:gd name="connsiteX46" fmla="*/ 9109 w 10000"/>
              <a:gd name="connsiteY46" fmla="*/ 2020 h 10000"/>
              <a:gd name="connsiteX47" fmla="*/ 9392 w 10000"/>
              <a:gd name="connsiteY47" fmla="*/ 2249 h 10000"/>
              <a:gd name="connsiteX48" fmla="*/ 9619 w 10000"/>
              <a:gd name="connsiteY48" fmla="*/ 2464 h 10000"/>
              <a:gd name="connsiteX49" fmla="*/ 9619 w 10000"/>
              <a:gd name="connsiteY49" fmla="*/ 2650 h 10000"/>
              <a:gd name="connsiteX50" fmla="*/ 9619 w 10000"/>
              <a:gd name="connsiteY50" fmla="*/ 2937 h 10000"/>
              <a:gd name="connsiteX51" fmla="*/ 9554 w 10000"/>
              <a:gd name="connsiteY51" fmla="*/ 3274 h 10000"/>
              <a:gd name="connsiteX52" fmla="*/ 9392 w 10000"/>
              <a:gd name="connsiteY52" fmla="*/ 3395 h 10000"/>
              <a:gd name="connsiteX53" fmla="*/ 9619 w 10000"/>
              <a:gd name="connsiteY53" fmla="*/ 3560 h 10000"/>
              <a:gd name="connsiteX54" fmla="*/ 9854 w 10000"/>
              <a:gd name="connsiteY54" fmla="*/ 3854 h 10000"/>
              <a:gd name="connsiteX55" fmla="*/ 10000 w 10000"/>
              <a:gd name="connsiteY55" fmla="*/ 4140 h 10000"/>
              <a:gd name="connsiteX56" fmla="*/ 10000 w 10000"/>
              <a:gd name="connsiteY56" fmla="*/ 4248 h 10000"/>
              <a:gd name="connsiteX57" fmla="*/ 9773 w 10000"/>
              <a:gd name="connsiteY57" fmla="*/ 4305 h 10000"/>
              <a:gd name="connsiteX58" fmla="*/ 8809 w 10000"/>
              <a:gd name="connsiteY58" fmla="*/ 4305 h 10000"/>
              <a:gd name="connsiteX59" fmla="*/ 8582 w 10000"/>
              <a:gd name="connsiteY59" fmla="*/ 4305 h 10000"/>
              <a:gd name="connsiteX60" fmla="*/ 8420 w 10000"/>
              <a:gd name="connsiteY60" fmla="*/ 4420 h 10000"/>
              <a:gd name="connsiteX61" fmla="*/ 8420 w 10000"/>
              <a:gd name="connsiteY61" fmla="*/ 4656 h 10000"/>
              <a:gd name="connsiteX62" fmla="*/ 8274 w 10000"/>
              <a:gd name="connsiteY62" fmla="*/ 4828 h 10000"/>
              <a:gd name="connsiteX63" fmla="*/ 7836 w 10000"/>
              <a:gd name="connsiteY63" fmla="*/ 5115 h 10000"/>
              <a:gd name="connsiteX64" fmla="*/ 7885 w 10000"/>
              <a:gd name="connsiteY64" fmla="*/ 5358 h 10000"/>
              <a:gd name="connsiteX65" fmla="*/ 7836 w 10000"/>
              <a:gd name="connsiteY65" fmla="*/ 5523 h 10000"/>
              <a:gd name="connsiteX66" fmla="*/ 7820 w 10000"/>
              <a:gd name="connsiteY66" fmla="*/ 5534 h 10000"/>
              <a:gd name="connsiteX67" fmla="*/ 7674 w 10000"/>
              <a:gd name="connsiteY67" fmla="*/ 5630 h 10000"/>
              <a:gd name="connsiteX68" fmla="*/ 3517 w 10000"/>
              <a:gd name="connsiteY6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468 w 10000"/>
              <a:gd name="connsiteY21" fmla="*/ 3223 h 10000"/>
              <a:gd name="connsiteX22" fmla="*/ 3614 w 10000"/>
              <a:gd name="connsiteY22" fmla="*/ 3044 h 10000"/>
              <a:gd name="connsiteX23" fmla="*/ 3906 w 10000"/>
              <a:gd name="connsiteY23" fmla="*/ 2758 h 10000"/>
              <a:gd name="connsiteX24" fmla="*/ 4214 w 10000"/>
              <a:gd name="connsiteY24" fmla="*/ 2586 h 10000"/>
              <a:gd name="connsiteX25" fmla="*/ 4052 w 10000"/>
              <a:gd name="connsiteY25" fmla="*/ 2092 h 10000"/>
              <a:gd name="connsiteX26" fmla="*/ 4627 w 10000"/>
              <a:gd name="connsiteY26" fmla="*/ 1612 h 10000"/>
              <a:gd name="connsiteX27" fmla="*/ 4749 w 10000"/>
              <a:gd name="connsiteY27" fmla="*/ 1411 h 10000"/>
              <a:gd name="connsiteX28" fmla="*/ 5203 w 10000"/>
              <a:gd name="connsiteY28" fmla="*/ 1347 h 10000"/>
              <a:gd name="connsiteX29" fmla="*/ 5454 w 10000"/>
              <a:gd name="connsiteY29" fmla="*/ 1082 h 10000"/>
              <a:gd name="connsiteX30" fmla="*/ 5454 w 10000"/>
              <a:gd name="connsiteY30" fmla="*/ 917 h 10000"/>
              <a:gd name="connsiteX31" fmla="*/ 5721 w 10000"/>
              <a:gd name="connsiteY31" fmla="*/ 709 h 10000"/>
              <a:gd name="connsiteX32" fmla="*/ 6207 w 10000"/>
              <a:gd name="connsiteY32" fmla="*/ 659 h 10000"/>
              <a:gd name="connsiteX33" fmla="*/ 6767 w 10000"/>
              <a:gd name="connsiteY33" fmla="*/ 659 h 10000"/>
              <a:gd name="connsiteX34" fmla="*/ 7220 w 10000"/>
              <a:gd name="connsiteY34" fmla="*/ 337 h 10000"/>
              <a:gd name="connsiteX35" fmla="*/ 7139 w 10000"/>
              <a:gd name="connsiteY35" fmla="*/ 0 h 10000"/>
              <a:gd name="connsiteX36" fmla="*/ 7220 w 10000"/>
              <a:gd name="connsiteY36" fmla="*/ 0 h 10000"/>
              <a:gd name="connsiteX37" fmla="*/ 7366 w 10000"/>
              <a:gd name="connsiteY37" fmla="*/ 57 h 10000"/>
              <a:gd name="connsiteX38" fmla="*/ 7593 w 10000"/>
              <a:gd name="connsiteY38" fmla="*/ 337 h 10000"/>
              <a:gd name="connsiteX39" fmla="*/ 8582 w 10000"/>
              <a:gd name="connsiteY39" fmla="*/ 1082 h 10000"/>
              <a:gd name="connsiteX40" fmla="*/ 8728 w 10000"/>
              <a:gd name="connsiteY40" fmla="*/ 917 h 10000"/>
              <a:gd name="connsiteX41" fmla="*/ 9109 w 10000"/>
              <a:gd name="connsiteY41" fmla="*/ 1146 h 10000"/>
              <a:gd name="connsiteX42" fmla="*/ 9254 w 10000"/>
              <a:gd name="connsiteY42" fmla="*/ 1383 h 10000"/>
              <a:gd name="connsiteX43" fmla="*/ 9254 w 10000"/>
              <a:gd name="connsiteY43" fmla="*/ 1554 h 10000"/>
              <a:gd name="connsiteX44" fmla="*/ 9254 w 10000"/>
              <a:gd name="connsiteY44" fmla="*/ 1841 h 10000"/>
              <a:gd name="connsiteX45" fmla="*/ 9109 w 10000"/>
              <a:gd name="connsiteY45" fmla="*/ 2020 h 10000"/>
              <a:gd name="connsiteX46" fmla="*/ 9392 w 10000"/>
              <a:gd name="connsiteY46" fmla="*/ 2249 h 10000"/>
              <a:gd name="connsiteX47" fmla="*/ 9619 w 10000"/>
              <a:gd name="connsiteY47" fmla="*/ 2464 h 10000"/>
              <a:gd name="connsiteX48" fmla="*/ 9619 w 10000"/>
              <a:gd name="connsiteY48" fmla="*/ 2650 h 10000"/>
              <a:gd name="connsiteX49" fmla="*/ 9619 w 10000"/>
              <a:gd name="connsiteY49" fmla="*/ 2937 h 10000"/>
              <a:gd name="connsiteX50" fmla="*/ 9554 w 10000"/>
              <a:gd name="connsiteY50" fmla="*/ 3274 h 10000"/>
              <a:gd name="connsiteX51" fmla="*/ 9392 w 10000"/>
              <a:gd name="connsiteY51" fmla="*/ 3395 h 10000"/>
              <a:gd name="connsiteX52" fmla="*/ 9619 w 10000"/>
              <a:gd name="connsiteY52" fmla="*/ 3560 h 10000"/>
              <a:gd name="connsiteX53" fmla="*/ 9854 w 10000"/>
              <a:gd name="connsiteY53" fmla="*/ 3854 h 10000"/>
              <a:gd name="connsiteX54" fmla="*/ 10000 w 10000"/>
              <a:gd name="connsiteY54" fmla="*/ 4140 h 10000"/>
              <a:gd name="connsiteX55" fmla="*/ 10000 w 10000"/>
              <a:gd name="connsiteY55" fmla="*/ 4248 h 10000"/>
              <a:gd name="connsiteX56" fmla="*/ 9773 w 10000"/>
              <a:gd name="connsiteY56" fmla="*/ 4305 h 10000"/>
              <a:gd name="connsiteX57" fmla="*/ 8809 w 10000"/>
              <a:gd name="connsiteY57" fmla="*/ 4305 h 10000"/>
              <a:gd name="connsiteX58" fmla="*/ 8582 w 10000"/>
              <a:gd name="connsiteY58" fmla="*/ 4305 h 10000"/>
              <a:gd name="connsiteX59" fmla="*/ 8420 w 10000"/>
              <a:gd name="connsiteY59" fmla="*/ 4420 h 10000"/>
              <a:gd name="connsiteX60" fmla="*/ 8420 w 10000"/>
              <a:gd name="connsiteY60" fmla="*/ 4656 h 10000"/>
              <a:gd name="connsiteX61" fmla="*/ 8274 w 10000"/>
              <a:gd name="connsiteY61" fmla="*/ 4828 h 10000"/>
              <a:gd name="connsiteX62" fmla="*/ 7836 w 10000"/>
              <a:gd name="connsiteY62" fmla="*/ 5115 h 10000"/>
              <a:gd name="connsiteX63" fmla="*/ 7885 w 10000"/>
              <a:gd name="connsiteY63" fmla="*/ 5358 h 10000"/>
              <a:gd name="connsiteX64" fmla="*/ 7836 w 10000"/>
              <a:gd name="connsiteY64" fmla="*/ 5523 h 10000"/>
              <a:gd name="connsiteX65" fmla="*/ 7820 w 10000"/>
              <a:gd name="connsiteY65" fmla="*/ 5534 h 10000"/>
              <a:gd name="connsiteX66" fmla="*/ 7674 w 10000"/>
              <a:gd name="connsiteY66" fmla="*/ 5630 h 10000"/>
              <a:gd name="connsiteX67" fmla="*/ 3517 w 10000"/>
              <a:gd name="connsiteY6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468 w 10000"/>
              <a:gd name="connsiteY20" fmla="*/ 3223 h 10000"/>
              <a:gd name="connsiteX21" fmla="*/ 3614 w 10000"/>
              <a:gd name="connsiteY21" fmla="*/ 3044 h 10000"/>
              <a:gd name="connsiteX22" fmla="*/ 3906 w 10000"/>
              <a:gd name="connsiteY22" fmla="*/ 2758 h 10000"/>
              <a:gd name="connsiteX23" fmla="*/ 4214 w 10000"/>
              <a:gd name="connsiteY23" fmla="*/ 2586 h 10000"/>
              <a:gd name="connsiteX24" fmla="*/ 4052 w 10000"/>
              <a:gd name="connsiteY24" fmla="*/ 2092 h 10000"/>
              <a:gd name="connsiteX25" fmla="*/ 4627 w 10000"/>
              <a:gd name="connsiteY25" fmla="*/ 1612 h 10000"/>
              <a:gd name="connsiteX26" fmla="*/ 4749 w 10000"/>
              <a:gd name="connsiteY26" fmla="*/ 1411 h 10000"/>
              <a:gd name="connsiteX27" fmla="*/ 5203 w 10000"/>
              <a:gd name="connsiteY27" fmla="*/ 1347 h 10000"/>
              <a:gd name="connsiteX28" fmla="*/ 5454 w 10000"/>
              <a:gd name="connsiteY28" fmla="*/ 1082 h 10000"/>
              <a:gd name="connsiteX29" fmla="*/ 5454 w 10000"/>
              <a:gd name="connsiteY29" fmla="*/ 917 h 10000"/>
              <a:gd name="connsiteX30" fmla="*/ 5721 w 10000"/>
              <a:gd name="connsiteY30" fmla="*/ 709 h 10000"/>
              <a:gd name="connsiteX31" fmla="*/ 6207 w 10000"/>
              <a:gd name="connsiteY31" fmla="*/ 659 h 10000"/>
              <a:gd name="connsiteX32" fmla="*/ 6767 w 10000"/>
              <a:gd name="connsiteY32" fmla="*/ 659 h 10000"/>
              <a:gd name="connsiteX33" fmla="*/ 7220 w 10000"/>
              <a:gd name="connsiteY33" fmla="*/ 337 h 10000"/>
              <a:gd name="connsiteX34" fmla="*/ 7139 w 10000"/>
              <a:gd name="connsiteY34" fmla="*/ 0 h 10000"/>
              <a:gd name="connsiteX35" fmla="*/ 7220 w 10000"/>
              <a:gd name="connsiteY35" fmla="*/ 0 h 10000"/>
              <a:gd name="connsiteX36" fmla="*/ 7366 w 10000"/>
              <a:gd name="connsiteY36" fmla="*/ 57 h 10000"/>
              <a:gd name="connsiteX37" fmla="*/ 7593 w 10000"/>
              <a:gd name="connsiteY37" fmla="*/ 337 h 10000"/>
              <a:gd name="connsiteX38" fmla="*/ 8582 w 10000"/>
              <a:gd name="connsiteY38" fmla="*/ 1082 h 10000"/>
              <a:gd name="connsiteX39" fmla="*/ 8728 w 10000"/>
              <a:gd name="connsiteY39" fmla="*/ 917 h 10000"/>
              <a:gd name="connsiteX40" fmla="*/ 9109 w 10000"/>
              <a:gd name="connsiteY40" fmla="*/ 1146 h 10000"/>
              <a:gd name="connsiteX41" fmla="*/ 9254 w 10000"/>
              <a:gd name="connsiteY41" fmla="*/ 1383 h 10000"/>
              <a:gd name="connsiteX42" fmla="*/ 9254 w 10000"/>
              <a:gd name="connsiteY42" fmla="*/ 1554 h 10000"/>
              <a:gd name="connsiteX43" fmla="*/ 9254 w 10000"/>
              <a:gd name="connsiteY43" fmla="*/ 1841 h 10000"/>
              <a:gd name="connsiteX44" fmla="*/ 9109 w 10000"/>
              <a:gd name="connsiteY44" fmla="*/ 2020 h 10000"/>
              <a:gd name="connsiteX45" fmla="*/ 9392 w 10000"/>
              <a:gd name="connsiteY45" fmla="*/ 2249 h 10000"/>
              <a:gd name="connsiteX46" fmla="*/ 9619 w 10000"/>
              <a:gd name="connsiteY46" fmla="*/ 2464 h 10000"/>
              <a:gd name="connsiteX47" fmla="*/ 9619 w 10000"/>
              <a:gd name="connsiteY47" fmla="*/ 2650 h 10000"/>
              <a:gd name="connsiteX48" fmla="*/ 9619 w 10000"/>
              <a:gd name="connsiteY48" fmla="*/ 2937 h 10000"/>
              <a:gd name="connsiteX49" fmla="*/ 9554 w 10000"/>
              <a:gd name="connsiteY49" fmla="*/ 3274 h 10000"/>
              <a:gd name="connsiteX50" fmla="*/ 9392 w 10000"/>
              <a:gd name="connsiteY50" fmla="*/ 3395 h 10000"/>
              <a:gd name="connsiteX51" fmla="*/ 9619 w 10000"/>
              <a:gd name="connsiteY51" fmla="*/ 3560 h 10000"/>
              <a:gd name="connsiteX52" fmla="*/ 9854 w 10000"/>
              <a:gd name="connsiteY52" fmla="*/ 3854 h 10000"/>
              <a:gd name="connsiteX53" fmla="*/ 10000 w 10000"/>
              <a:gd name="connsiteY53" fmla="*/ 4140 h 10000"/>
              <a:gd name="connsiteX54" fmla="*/ 10000 w 10000"/>
              <a:gd name="connsiteY54" fmla="*/ 4248 h 10000"/>
              <a:gd name="connsiteX55" fmla="*/ 9773 w 10000"/>
              <a:gd name="connsiteY55" fmla="*/ 4305 h 10000"/>
              <a:gd name="connsiteX56" fmla="*/ 8809 w 10000"/>
              <a:gd name="connsiteY56" fmla="*/ 4305 h 10000"/>
              <a:gd name="connsiteX57" fmla="*/ 8582 w 10000"/>
              <a:gd name="connsiteY57" fmla="*/ 4305 h 10000"/>
              <a:gd name="connsiteX58" fmla="*/ 8420 w 10000"/>
              <a:gd name="connsiteY58" fmla="*/ 4420 h 10000"/>
              <a:gd name="connsiteX59" fmla="*/ 8420 w 10000"/>
              <a:gd name="connsiteY59" fmla="*/ 4656 h 10000"/>
              <a:gd name="connsiteX60" fmla="*/ 8274 w 10000"/>
              <a:gd name="connsiteY60" fmla="*/ 4828 h 10000"/>
              <a:gd name="connsiteX61" fmla="*/ 7836 w 10000"/>
              <a:gd name="connsiteY61" fmla="*/ 5115 h 10000"/>
              <a:gd name="connsiteX62" fmla="*/ 7885 w 10000"/>
              <a:gd name="connsiteY62" fmla="*/ 5358 h 10000"/>
              <a:gd name="connsiteX63" fmla="*/ 7836 w 10000"/>
              <a:gd name="connsiteY63" fmla="*/ 5523 h 10000"/>
              <a:gd name="connsiteX64" fmla="*/ 7820 w 10000"/>
              <a:gd name="connsiteY64" fmla="*/ 5534 h 10000"/>
              <a:gd name="connsiteX65" fmla="*/ 7674 w 10000"/>
              <a:gd name="connsiteY65" fmla="*/ 5630 h 10000"/>
              <a:gd name="connsiteX66" fmla="*/ 3517 w 10000"/>
              <a:gd name="connsiteY66" fmla="*/ 3267 h 10000"/>
              <a:gd name="connsiteX0" fmla="*/ 3287 w 10135"/>
              <a:gd name="connsiteY0" fmla="*/ 4234 h 10000"/>
              <a:gd name="connsiteX1" fmla="*/ 8020 w 10135"/>
              <a:gd name="connsiteY1" fmla="*/ 6211 h 10000"/>
              <a:gd name="connsiteX2" fmla="*/ 7501 w 10135"/>
              <a:gd name="connsiteY2" fmla="*/ 6777 h 10000"/>
              <a:gd name="connsiteX3" fmla="*/ 7436 w 10135"/>
              <a:gd name="connsiteY3" fmla="*/ 7077 h 10000"/>
              <a:gd name="connsiteX4" fmla="*/ 6902 w 10135"/>
              <a:gd name="connsiteY4" fmla="*/ 7242 h 10000"/>
              <a:gd name="connsiteX5" fmla="*/ 6610 w 10135"/>
              <a:gd name="connsiteY5" fmla="*/ 7414 h 10000"/>
              <a:gd name="connsiteX6" fmla="*/ 6156 w 10135"/>
              <a:gd name="connsiteY6" fmla="*/ 7658 h 10000"/>
              <a:gd name="connsiteX7" fmla="*/ 6229 w 10135"/>
              <a:gd name="connsiteY7" fmla="*/ 7822 h 10000"/>
              <a:gd name="connsiteX8" fmla="*/ 5856 w 10135"/>
              <a:gd name="connsiteY8" fmla="*/ 7880 h 10000"/>
              <a:gd name="connsiteX9" fmla="*/ 5694 w 10135"/>
              <a:gd name="connsiteY9" fmla="*/ 7994 h 10000"/>
              <a:gd name="connsiteX10" fmla="*/ 5338 w 10135"/>
              <a:gd name="connsiteY10" fmla="*/ 8388 h 10000"/>
              <a:gd name="connsiteX11" fmla="*/ 5030 w 10135"/>
              <a:gd name="connsiteY11" fmla="*/ 8567 h 10000"/>
              <a:gd name="connsiteX12" fmla="*/ 5111 w 10135"/>
              <a:gd name="connsiteY12" fmla="*/ 8861 h 10000"/>
              <a:gd name="connsiteX13" fmla="*/ 4884 w 10135"/>
              <a:gd name="connsiteY13" fmla="*/ 8968 h 10000"/>
              <a:gd name="connsiteX14" fmla="*/ 4722 w 10135"/>
              <a:gd name="connsiteY14" fmla="*/ 9083 h 10000"/>
              <a:gd name="connsiteX15" fmla="*/ 4884 w 10135"/>
              <a:gd name="connsiteY15" fmla="*/ 9542 h 10000"/>
              <a:gd name="connsiteX16" fmla="*/ 4803 w 10135"/>
              <a:gd name="connsiteY16" fmla="*/ 9835 h 10000"/>
              <a:gd name="connsiteX17" fmla="*/ 4414 w 10135"/>
              <a:gd name="connsiteY17" fmla="*/ 10000 h 10000"/>
              <a:gd name="connsiteX18" fmla="*/ 135 w 10135"/>
              <a:gd name="connsiteY18" fmla="*/ 8918 h 10000"/>
              <a:gd name="connsiteX19" fmla="*/ 3603 w 10135"/>
              <a:gd name="connsiteY19" fmla="*/ 3223 h 10000"/>
              <a:gd name="connsiteX20" fmla="*/ 3749 w 10135"/>
              <a:gd name="connsiteY20" fmla="*/ 3044 h 10000"/>
              <a:gd name="connsiteX21" fmla="*/ 4041 w 10135"/>
              <a:gd name="connsiteY21" fmla="*/ 2758 h 10000"/>
              <a:gd name="connsiteX22" fmla="*/ 4349 w 10135"/>
              <a:gd name="connsiteY22" fmla="*/ 2586 h 10000"/>
              <a:gd name="connsiteX23" fmla="*/ 4187 w 10135"/>
              <a:gd name="connsiteY23" fmla="*/ 2092 h 10000"/>
              <a:gd name="connsiteX24" fmla="*/ 4762 w 10135"/>
              <a:gd name="connsiteY24" fmla="*/ 1612 h 10000"/>
              <a:gd name="connsiteX25" fmla="*/ 4884 w 10135"/>
              <a:gd name="connsiteY25" fmla="*/ 1411 h 10000"/>
              <a:gd name="connsiteX26" fmla="*/ 5338 w 10135"/>
              <a:gd name="connsiteY26" fmla="*/ 1347 h 10000"/>
              <a:gd name="connsiteX27" fmla="*/ 5589 w 10135"/>
              <a:gd name="connsiteY27" fmla="*/ 1082 h 10000"/>
              <a:gd name="connsiteX28" fmla="*/ 5589 w 10135"/>
              <a:gd name="connsiteY28" fmla="*/ 917 h 10000"/>
              <a:gd name="connsiteX29" fmla="*/ 5856 w 10135"/>
              <a:gd name="connsiteY29" fmla="*/ 709 h 10000"/>
              <a:gd name="connsiteX30" fmla="*/ 6342 w 10135"/>
              <a:gd name="connsiteY30" fmla="*/ 659 h 10000"/>
              <a:gd name="connsiteX31" fmla="*/ 6902 w 10135"/>
              <a:gd name="connsiteY31" fmla="*/ 659 h 10000"/>
              <a:gd name="connsiteX32" fmla="*/ 7355 w 10135"/>
              <a:gd name="connsiteY32" fmla="*/ 337 h 10000"/>
              <a:gd name="connsiteX33" fmla="*/ 7274 w 10135"/>
              <a:gd name="connsiteY33" fmla="*/ 0 h 10000"/>
              <a:gd name="connsiteX34" fmla="*/ 7355 w 10135"/>
              <a:gd name="connsiteY34" fmla="*/ 0 h 10000"/>
              <a:gd name="connsiteX35" fmla="*/ 7501 w 10135"/>
              <a:gd name="connsiteY35" fmla="*/ 57 h 10000"/>
              <a:gd name="connsiteX36" fmla="*/ 7728 w 10135"/>
              <a:gd name="connsiteY36" fmla="*/ 337 h 10000"/>
              <a:gd name="connsiteX37" fmla="*/ 8717 w 10135"/>
              <a:gd name="connsiteY37" fmla="*/ 1082 h 10000"/>
              <a:gd name="connsiteX38" fmla="*/ 8863 w 10135"/>
              <a:gd name="connsiteY38" fmla="*/ 917 h 10000"/>
              <a:gd name="connsiteX39" fmla="*/ 9244 w 10135"/>
              <a:gd name="connsiteY39" fmla="*/ 1146 h 10000"/>
              <a:gd name="connsiteX40" fmla="*/ 9389 w 10135"/>
              <a:gd name="connsiteY40" fmla="*/ 1383 h 10000"/>
              <a:gd name="connsiteX41" fmla="*/ 9389 w 10135"/>
              <a:gd name="connsiteY41" fmla="*/ 1554 h 10000"/>
              <a:gd name="connsiteX42" fmla="*/ 9389 w 10135"/>
              <a:gd name="connsiteY42" fmla="*/ 1841 h 10000"/>
              <a:gd name="connsiteX43" fmla="*/ 9244 w 10135"/>
              <a:gd name="connsiteY43" fmla="*/ 2020 h 10000"/>
              <a:gd name="connsiteX44" fmla="*/ 9527 w 10135"/>
              <a:gd name="connsiteY44" fmla="*/ 2249 h 10000"/>
              <a:gd name="connsiteX45" fmla="*/ 9754 w 10135"/>
              <a:gd name="connsiteY45" fmla="*/ 2464 h 10000"/>
              <a:gd name="connsiteX46" fmla="*/ 9754 w 10135"/>
              <a:gd name="connsiteY46" fmla="*/ 2650 h 10000"/>
              <a:gd name="connsiteX47" fmla="*/ 9754 w 10135"/>
              <a:gd name="connsiteY47" fmla="*/ 2937 h 10000"/>
              <a:gd name="connsiteX48" fmla="*/ 9689 w 10135"/>
              <a:gd name="connsiteY48" fmla="*/ 3274 h 10000"/>
              <a:gd name="connsiteX49" fmla="*/ 9527 w 10135"/>
              <a:gd name="connsiteY49" fmla="*/ 3395 h 10000"/>
              <a:gd name="connsiteX50" fmla="*/ 9754 w 10135"/>
              <a:gd name="connsiteY50" fmla="*/ 3560 h 10000"/>
              <a:gd name="connsiteX51" fmla="*/ 9989 w 10135"/>
              <a:gd name="connsiteY51" fmla="*/ 3854 h 10000"/>
              <a:gd name="connsiteX52" fmla="*/ 10135 w 10135"/>
              <a:gd name="connsiteY52" fmla="*/ 4140 h 10000"/>
              <a:gd name="connsiteX53" fmla="*/ 10135 w 10135"/>
              <a:gd name="connsiteY53" fmla="*/ 4248 h 10000"/>
              <a:gd name="connsiteX54" fmla="*/ 9908 w 10135"/>
              <a:gd name="connsiteY54" fmla="*/ 4305 h 10000"/>
              <a:gd name="connsiteX55" fmla="*/ 8944 w 10135"/>
              <a:gd name="connsiteY55" fmla="*/ 4305 h 10000"/>
              <a:gd name="connsiteX56" fmla="*/ 8717 w 10135"/>
              <a:gd name="connsiteY56" fmla="*/ 4305 h 10000"/>
              <a:gd name="connsiteX57" fmla="*/ 8555 w 10135"/>
              <a:gd name="connsiteY57" fmla="*/ 4420 h 10000"/>
              <a:gd name="connsiteX58" fmla="*/ 8555 w 10135"/>
              <a:gd name="connsiteY58" fmla="*/ 4656 h 10000"/>
              <a:gd name="connsiteX59" fmla="*/ 8409 w 10135"/>
              <a:gd name="connsiteY59" fmla="*/ 4828 h 10000"/>
              <a:gd name="connsiteX60" fmla="*/ 7971 w 10135"/>
              <a:gd name="connsiteY60" fmla="*/ 5115 h 10000"/>
              <a:gd name="connsiteX61" fmla="*/ 8020 w 10135"/>
              <a:gd name="connsiteY61" fmla="*/ 5358 h 10000"/>
              <a:gd name="connsiteX62" fmla="*/ 7971 w 10135"/>
              <a:gd name="connsiteY62" fmla="*/ 5523 h 10000"/>
              <a:gd name="connsiteX63" fmla="*/ 7955 w 10135"/>
              <a:gd name="connsiteY63" fmla="*/ 5534 h 10000"/>
              <a:gd name="connsiteX64" fmla="*/ 7809 w 10135"/>
              <a:gd name="connsiteY64" fmla="*/ 5630 h 10000"/>
              <a:gd name="connsiteX65" fmla="*/ 3652 w 10135"/>
              <a:gd name="connsiteY65" fmla="*/ 3267 h 10000"/>
              <a:gd name="connsiteX0" fmla="*/ 0 w 6848"/>
              <a:gd name="connsiteY0" fmla="*/ 4234 h 10000"/>
              <a:gd name="connsiteX1" fmla="*/ 4733 w 6848"/>
              <a:gd name="connsiteY1" fmla="*/ 6211 h 10000"/>
              <a:gd name="connsiteX2" fmla="*/ 4214 w 6848"/>
              <a:gd name="connsiteY2" fmla="*/ 6777 h 10000"/>
              <a:gd name="connsiteX3" fmla="*/ 4149 w 6848"/>
              <a:gd name="connsiteY3" fmla="*/ 7077 h 10000"/>
              <a:gd name="connsiteX4" fmla="*/ 3615 w 6848"/>
              <a:gd name="connsiteY4" fmla="*/ 7242 h 10000"/>
              <a:gd name="connsiteX5" fmla="*/ 3323 w 6848"/>
              <a:gd name="connsiteY5" fmla="*/ 7414 h 10000"/>
              <a:gd name="connsiteX6" fmla="*/ 2869 w 6848"/>
              <a:gd name="connsiteY6" fmla="*/ 7658 h 10000"/>
              <a:gd name="connsiteX7" fmla="*/ 2942 w 6848"/>
              <a:gd name="connsiteY7" fmla="*/ 7822 h 10000"/>
              <a:gd name="connsiteX8" fmla="*/ 2569 w 6848"/>
              <a:gd name="connsiteY8" fmla="*/ 7880 h 10000"/>
              <a:gd name="connsiteX9" fmla="*/ 2407 w 6848"/>
              <a:gd name="connsiteY9" fmla="*/ 7994 h 10000"/>
              <a:gd name="connsiteX10" fmla="*/ 2051 w 6848"/>
              <a:gd name="connsiteY10" fmla="*/ 8388 h 10000"/>
              <a:gd name="connsiteX11" fmla="*/ 1743 w 6848"/>
              <a:gd name="connsiteY11" fmla="*/ 8567 h 10000"/>
              <a:gd name="connsiteX12" fmla="*/ 1824 w 6848"/>
              <a:gd name="connsiteY12" fmla="*/ 8861 h 10000"/>
              <a:gd name="connsiteX13" fmla="*/ 1597 w 6848"/>
              <a:gd name="connsiteY13" fmla="*/ 8968 h 10000"/>
              <a:gd name="connsiteX14" fmla="*/ 1435 w 6848"/>
              <a:gd name="connsiteY14" fmla="*/ 9083 h 10000"/>
              <a:gd name="connsiteX15" fmla="*/ 1597 w 6848"/>
              <a:gd name="connsiteY15" fmla="*/ 9542 h 10000"/>
              <a:gd name="connsiteX16" fmla="*/ 1516 w 6848"/>
              <a:gd name="connsiteY16" fmla="*/ 9835 h 10000"/>
              <a:gd name="connsiteX17" fmla="*/ 1127 w 6848"/>
              <a:gd name="connsiteY17" fmla="*/ 10000 h 10000"/>
              <a:gd name="connsiteX18" fmla="*/ 316 w 6848"/>
              <a:gd name="connsiteY18" fmla="*/ 3223 h 10000"/>
              <a:gd name="connsiteX19" fmla="*/ 462 w 6848"/>
              <a:gd name="connsiteY19" fmla="*/ 3044 h 10000"/>
              <a:gd name="connsiteX20" fmla="*/ 754 w 6848"/>
              <a:gd name="connsiteY20" fmla="*/ 2758 h 10000"/>
              <a:gd name="connsiteX21" fmla="*/ 1062 w 6848"/>
              <a:gd name="connsiteY21" fmla="*/ 2586 h 10000"/>
              <a:gd name="connsiteX22" fmla="*/ 900 w 6848"/>
              <a:gd name="connsiteY22" fmla="*/ 2092 h 10000"/>
              <a:gd name="connsiteX23" fmla="*/ 1475 w 6848"/>
              <a:gd name="connsiteY23" fmla="*/ 1612 h 10000"/>
              <a:gd name="connsiteX24" fmla="*/ 1597 w 6848"/>
              <a:gd name="connsiteY24" fmla="*/ 1411 h 10000"/>
              <a:gd name="connsiteX25" fmla="*/ 2051 w 6848"/>
              <a:gd name="connsiteY25" fmla="*/ 1347 h 10000"/>
              <a:gd name="connsiteX26" fmla="*/ 2302 w 6848"/>
              <a:gd name="connsiteY26" fmla="*/ 1082 h 10000"/>
              <a:gd name="connsiteX27" fmla="*/ 2302 w 6848"/>
              <a:gd name="connsiteY27" fmla="*/ 917 h 10000"/>
              <a:gd name="connsiteX28" fmla="*/ 2569 w 6848"/>
              <a:gd name="connsiteY28" fmla="*/ 709 h 10000"/>
              <a:gd name="connsiteX29" fmla="*/ 3055 w 6848"/>
              <a:gd name="connsiteY29" fmla="*/ 659 h 10000"/>
              <a:gd name="connsiteX30" fmla="*/ 3615 w 6848"/>
              <a:gd name="connsiteY30" fmla="*/ 659 h 10000"/>
              <a:gd name="connsiteX31" fmla="*/ 4068 w 6848"/>
              <a:gd name="connsiteY31" fmla="*/ 337 h 10000"/>
              <a:gd name="connsiteX32" fmla="*/ 3987 w 6848"/>
              <a:gd name="connsiteY32" fmla="*/ 0 h 10000"/>
              <a:gd name="connsiteX33" fmla="*/ 4068 w 6848"/>
              <a:gd name="connsiteY33" fmla="*/ 0 h 10000"/>
              <a:gd name="connsiteX34" fmla="*/ 4214 w 6848"/>
              <a:gd name="connsiteY34" fmla="*/ 57 h 10000"/>
              <a:gd name="connsiteX35" fmla="*/ 4441 w 6848"/>
              <a:gd name="connsiteY35" fmla="*/ 337 h 10000"/>
              <a:gd name="connsiteX36" fmla="*/ 5430 w 6848"/>
              <a:gd name="connsiteY36" fmla="*/ 1082 h 10000"/>
              <a:gd name="connsiteX37" fmla="*/ 5576 w 6848"/>
              <a:gd name="connsiteY37" fmla="*/ 917 h 10000"/>
              <a:gd name="connsiteX38" fmla="*/ 5957 w 6848"/>
              <a:gd name="connsiteY38" fmla="*/ 1146 h 10000"/>
              <a:gd name="connsiteX39" fmla="*/ 6102 w 6848"/>
              <a:gd name="connsiteY39" fmla="*/ 1383 h 10000"/>
              <a:gd name="connsiteX40" fmla="*/ 6102 w 6848"/>
              <a:gd name="connsiteY40" fmla="*/ 1554 h 10000"/>
              <a:gd name="connsiteX41" fmla="*/ 6102 w 6848"/>
              <a:gd name="connsiteY41" fmla="*/ 1841 h 10000"/>
              <a:gd name="connsiteX42" fmla="*/ 5957 w 6848"/>
              <a:gd name="connsiteY42" fmla="*/ 2020 h 10000"/>
              <a:gd name="connsiteX43" fmla="*/ 6240 w 6848"/>
              <a:gd name="connsiteY43" fmla="*/ 2249 h 10000"/>
              <a:gd name="connsiteX44" fmla="*/ 6467 w 6848"/>
              <a:gd name="connsiteY44" fmla="*/ 2464 h 10000"/>
              <a:gd name="connsiteX45" fmla="*/ 6467 w 6848"/>
              <a:gd name="connsiteY45" fmla="*/ 2650 h 10000"/>
              <a:gd name="connsiteX46" fmla="*/ 6467 w 6848"/>
              <a:gd name="connsiteY46" fmla="*/ 2937 h 10000"/>
              <a:gd name="connsiteX47" fmla="*/ 6402 w 6848"/>
              <a:gd name="connsiteY47" fmla="*/ 3274 h 10000"/>
              <a:gd name="connsiteX48" fmla="*/ 6240 w 6848"/>
              <a:gd name="connsiteY48" fmla="*/ 3395 h 10000"/>
              <a:gd name="connsiteX49" fmla="*/ 6467 w 6848"/>
              <a:gd name="connsiteY49" fmla="*/ 3560 h 10000"/>
              <a:gd name="connsiteX50" fmla="*/ 6702 w 6848"/>
              <a:gd name="connsiteY50" fmla="*/ 3854 h 10000"/>
              <a:gd name="connsiteX51" fmla="*/ 6848 w 6848"/>
              <a:gd name="connsiteY51" fmla="*/ 4140 h 10000"/>
              <a:gd name="connsiteX52" fmla="*/ 6848 w 6848"/>
              <a:gd name="connsiteY52" fmla="*/ 4248 h 10000"/>
              <a:gd name="connsiteX53" fmla="*/ 6621 w 6848"/>
              <a:gd name="connsiteY53" fmla="*/ 4305 h 10000"/>
              <a:gd name="connsiteX54" fmla="*/ 5657 w 6848"/>
              <a:gd name="connsiteY54" fmla="*/ 4305 h 10000"/>
              <a:gd name="connsiteX55" fmla="*/ 5430 w 6848"/>
              <a:gd name="connsiteY55" fmla="*/ 4305 h 10000"/>
              <a:gd name="connsiteX56" fmla="*/ 5268 w 6848"/>
              <a:gd name="connsiteY56" fmla="*/ 4420 h 10000"/>
              <a:gd name="connsiteX57" fmla="*/ 5268 w 6848"/>
              <a:gd name="connsiteY57" fmla="*/ 4656 h 10000"/>
              <a:gd name="connsiteX58" fmla="*/ 5122 w 6848"/>
              <a:gd name="connsiteY58" fmla="*/ 4828 h 10000"/>
              <a:gd name="connsiteX59" fmla="*/ 4684 w 6848"/>
              <a:gd name="connsiteY59" fmla="*/ 5115 h 10000"/>
              <a:gd name="connsiteX60" fmla="*/ 4733 w 6848"/>
              <a:gd name="connsiteY60" fmla="*/ 5358 h 10000"/>
              <a:gd name="connsiteX61" fmla="*/ 4684 w 6848"/>
              <a:gd name="connsiteY61" fmla="*/ 5523 h 10000"/>
              <a:gd name="connsiteX62" fmla="*/ 4668 w 6848"/>
              <a:gd name="connsiteY62" fmla="*/ 5534 h 10000"/>
              <a:gd name="connsiteX63" fmla="*/ 4522 w 6848"/>
              <a:gd name="connsiteY63" fmla="*/ 5630 h 10000"/>
              <a:gd name="connsiteX64" fmla="*/ 365 w 6848"/>
              <a:gd name="connsiteY64" fmla="*/ 3267 h 10000"/>
              <a:gd name="connsiteX0" fmla="*/ 6451 w 9539"/>
              <a:gd name="connsiteY0" fmla="*/ 6211 h 10000"/>
              <a:gd name="connsiteX1" fmla="*/ 5693 w 9539"/>
              <a:gd name="connsiteY1" fmla="*/ 6777 h 10000"/>
              <a:gd name="connsiteX2" fmla="*/ 5598 w 9539"/>
              <a:gd name="connsiteY2" fmla="*/ 7077 h 10000"/>
              <a:gd name="connsiteX3" fmla="*/ 4818 w 9539"/>
              <a:gd name="connsiteY3" fmla="*/ 7242 h 10000"/>
              <a:gd name="connsiteX4" fmla="*/ 4392 w 9539"/>
              <a:gd name="connsiteY4" fmla="*/ 7414 h 10000"/>
              <a:gd name="connsiteX5" fmla="*/ 3729 w 9539"/>
              <a:gd name="connsiteY5" fmla="*/ 7658 h 10000"/>
              <a:gd name="connsiteX6" fmla="*/ 3835 w 9539"/>
              <a:gd name="connsiteY6" fmla="*/ 7822 h 10000"/>
              <a:gd name="connsiteX7" fmla="*/ 3290 w 9539"/>
              <a:gd name="connsiteY7" fmla="*/ 7880 h 10000"/>
              <a:gd name="connsiteX8" fmla="*/ 3054 w 9539"/>
              <a:gd name="connsiteY8" fmla="*/ 7994 h 10000"/>
              <a:gd name="connsiteX9" fmla="*/ 2534 w 9539"/>
              <a:gd name="connsiteY9" fmla="*/ 8388 h 10000"/>
              <a:gd name="connsiteX10" fmla="*/ 2084 w 9539"/>
              <a:gd name="connsiteY10" fmla="*/ 8567 h 10000"/>
              <a:gd name="connsiteX11" fmla="*/ 2203 w 9539"/>
              <a:gd name="connsiteY11" fmla="*/ 8861 h 10000"/>
              <a:gd name="connsiteX12" fmla="*/ 1871 w 9539"/>
              <a:gd name="connsiteY12" fmla="*/ 8968 h 10000"/>
              <a:gd name="connsiteX13" fmla="*/ 1635 w 9539"/>
              <a:gd name="connsiteY13" fmla="*/ 9083 h 10000"/>
              <a:gd name="connsiteX14" fmla="*/ 1871 w 9539"/>
              <a:gd name="connsiteY14" fmla="*/ 9542 h 10000"/>
              <a:gd name="connsiteX15" fmla="*/ 1753 w 9539"/>
              <a:gd name="connsiteY15" fmla="*/ 9835 h 10000"/>
              <a:gd name="connsiteX16" fmla="*/ 1185 w 9539"/>
              <a:gd name="connsiteY16" fmla="*/ 10000 h 10000"/>
              <a:gd name="connsiteX17" fmla="*/ 0 w 9539"/>
              <a:gd name="connsiteY17" fmla="*/ 3223 h 10000"/>
              <a:gd name="connsiteX18" fmla="*/ 214 w 9539"/>
              <a:gd name="connsiteY18" fmla="*/ 3044 h 10000"/>
              <a:gd name="connsiteX19" fmla="*/ 640 w 9539"/>
              <a:gd name="connsiteY19" fmla="*/ 2758 h 10000"/>
              <a:gd name="connsiteX20" fmla="*/ 1090 w 9539"/>
              <a:gd name="connsiteY20" fmla="*/ 2586 h 10000"/>
              <a:gd name="connsiteX21" fmla="*/ 853 w 9539"/>
              <a:gd name="connsiteY21" fmla="*/ 2092 h 10000"/>
              <a:gd name="connsiteX22" fmla="*/ 1693 w 9539"/>
              <a:gd name="connsiteY22" fmla="*/ 1612 h 10000"/>
              <a:gd name="connsiteX23" fmla="*/ 1871 w 9539"/>
              <a:gd name="connsiteY23" fmla="*/ 1411 h 10000"/>
              <a:gd name="connsiteX24" fmla="*/ 2534 w 9539"/>
              <a:gd name="connsiteY24" fmla="*/ 1347 h 10000"/>
              <a:gd name="connsiteX25" fmla="*/ 2901 w 9539"/>
              <a:gd name="connsiteY25" fmla="*/ 1082 h 10000"/>
              <a:gd name="connsiteX26" fmla="*/ 2901 w 9539"/>
              <a:gd name="connsiteY26" fmla="*/ 917 h 10000"/>
              <a:gd name="connsiteX27" fmla="*/ 3290 w 9539"/>
              <a:gd name="connsiteY27" fmla="*/ 709 h 10000"/>
              <a:gd name="connsiteX28" fmla="*/ 4000 w 9539"/>
              <a:gd name="connsiteY28" fmla="*/ 659 h 10000"/>
              <a:gd name="connsiteX29" fmla="*/ 4818 w 9539"/>
              <a:gd name="connsiteY29" fmla="*/ 659 h 10000"/>
              <a:gd name="connsiteX30" fmla="*/ 5479 w 9539"/>
              <a:gd name="connsiteY30" fmla="*/ 337 h 10000"/>
              <a:gd name="connsiteX31" fmla="*/ 5361 w 9539"/>
              <a:gd name="connsiteY31" fmla="*/ 0 h 10000"/>
              <a:gd name="connsiteX32" fmla="*/ 5479 w 9539"/>
              <a:gd name="connsiteY32" fmla="*/ 0 h 10000"/>
              <a:gd name="connsiteX33" fmla="*/ 5693 w 9539"/>
              <a:gd name="connsiteY33" fmla="*/ 57 h 10000"/>
              <a:gd name="connsiteX34" fmla="*/ 6024 w 9539"/>
              <a:gd name="connsiteY34" fmla="*/ 337 h 10000"/>
              <a:gd name="connsiteX35" fmla="*/ 7468 w 9539"/>
              <a:gd name="connsiteY35" fmla="*/ 1082 h 10000"/>
              <a:gd name="connsiteX36" fmla="*/ 7682 w 9539"/>
              <a:gd name="connsiteY36" fmla="*/ 917 h 10000"/>
              <a:gd name="connsiteX37" fmla="*/ 8238 w 9539"/>
              <a:gd name="connsiteY37" fmla="*/ 1146 h 10000"/>
              <a:gd name="connsiteX38" fmla="*/ 8450 w 9539"/>
              <a:gd name="connsiteY38" fmla="*/ 1383 h 10000"/>
              <a:gd name="connsiteX39" fmla="*/ 8450 w 9539"/>
              <a:gd name="connsiteY39" fmla="*/ 1554 h 10000"/>
              <a:gd name="connsiteX40" fmla="*/ 8450 w 9539"/>
              <a:gd name="connsiteY40" fmla="*/ 1841 h 10000"/>
              <a:gd name="connsiteX41" fmla="*/ 8238 w 9539"/>
              <a:gd name="connsiteY41" fmla="*/ 2020 h 10000"/>
              <a:gd name="connsiteX42" fmla="*/ 8651 w 9539"/>
              <a:gd name="connsiteY42" fmla="*/ 2249 h 10000"/>
              <a:gd name="connsiteX43" fmla="*/ 8983 w 9539"/>
              <a:gd name="connsiteY43" fmla="*/ 2464 h 10000"/>
              <a:gd name="connsiteX44" fmla="*/ 8983 w 9539"/>
              <a:gd name="connsiteY44" fmla="*/ 2650 h 10000"/>
              <a:gd name="connsiteX45" fmla="*/ 8983 w 9539"/>
              <a:gd name="connsiteY45" fmla="*/ 2937 h 10000"/>
              <a:gd name="connsiteX46" fmla="*/ 8888 w 9539"/>
              <a:gd name="connsiteY46" fmla="*/ 3274 h 10000"/>
              <a:gd name="connsiteX47" fmla="*/ 8651 w 9539"/>
              <a:gd name="connsiteY47" fmla="*/ 3395 h 10000"/>
              <a:gd name="connsiteX48" fmla="*/ 8983 w 9539"/>
              <a:gd name="connsiteY48" fmla="*/ 3560 h 10000"/>
              <a:gd name="connsiteX49" fmla="*/ 9326 w 9539"/>
              <a:gd name="connsiteY49" fmla="*/ 3854 h 10000"/>
              <a:gd name="connsiteX50" fmla="*/ 9539 w 9539"/>
              <a:gd name="connsiteY50" fmla="*/ 4140 h 10000"/>
              <a:gd name="connsiteX51" fmla="*/ 9539 w 9539"/>
              <a:gd name="connsiteY51" fmla="*/ 4248 h 10000"/>
              <a:gd name="connsiteX52" fmla="*/ 9208 w 9539"/>
              <a:gd name="connsiteY52" fmla="*/ 4305 h 10000"/>
              <a:gd name="connsiteX53" fmla="*/ 7800 w 9539"/>
              <a:gd name="connsiteY53" fmla="*/ 4305 h 10000"/>
              <a:gd name="connsiteX54" fmla="*/ 7468 w 9539"/>
              <a:gd name="connsiteY54" fmla="*/ 4305 h 10000"/>
              <a:gd name="connsiteX55" fmla="*/ 7232 w 9539"/>
              <a:gd name="connsiteY55" fmla="*/ 4420 h 10000"/>
              <a:gd name="connsiteX56" fmla="*/ 7232 w 9539"/>
              <a:gd name="connsiteY56" fmla="*/ 4656 h 10000"/>
              <a:gd name="connsiteX57" fmla="*/ 7019 w 9539"/>
              <a:gd name="connsiteY57" fmla="*/ 4828 h 10000"/>
              <a:gd name="connsiteX58" fmla="*/ 6379 w 9539"/>
              <a:gd name="connsiteY58" fmla="*/ 5115 h 10000"/>
              <a:gd name="connsiteX59" fmla="*/ 6451 w 9539"/>
              <a:gd name="connsiteY59" fmla="*/ 5358 h 10000"/>
              <a:gd name="connsiteX60" fmla="*/ 6379 w 9539"/>
              <a:gd name="connsiteY60" fmla="*/ 5523 h 10000"/>
              <a:gd name="connsiteX61" fmla="*/ 6356 w 9539"/>
              <a:gd name="connsiteY61" fmla="*/ 5534 h 10000"/>
              <a:gd name="connsiteX62" fmla="*/ 6142 w 9539"/>
              <a:gd name="connsiteY62" fmla="*/ 5630 h 10000"/>
              <a:gd name="connsiteX63" fmla="*/ 72 w 9539"/>
              <a:gd name="connsiteY63" fmla="*/ 3267 h 10000"/>
              <a:gd name="connsiteX0" fmla="*/ 6763 w 10000"/>
              <a:gd name="connsiteY0" fmla="*/ 6211 h 9835"/>
              <a:gd name="connsiteX1" fmla="*/ 5968 w 10000"/>
              <a:gd name="connsiteY1" fmla="*/ 6777 h 9835"/>
              <a:gd name="connsiteX2" fmla="*/ 5869 w 10000"/>
              <a:gd name="connsiteY2" fmla="*/ 7077 h 9835"/>
              <a:gd name="connsiteX3" fmla="*/ 5051 w 10000"/>
              <a:gd name="connsiteY3" fmla="*/ 7242 h 9835"/>
              <a:gd name="connsiteX4" fmla="*/ 4604 w 10000"/>
              <a:gd name="connsiteY4" fmla="*/ 7414 h 9835"/>
              <a:gd name="connsiteX5" fmla="*/ 3909 w 10000"/>
              <a:gd name="connsiteY5" fmla="*/ 7658 h 9835"/>
              <a:gd name="connsiteX6" fmla="*/ 4020 w 10000"/>
              <a:gd name="connsiteY6" fmla="*/ 7822 h 9835"/>
              <a:gd name="connsiteX7" fmla="*/ 3449 w 10000"/>
              <a:gd name="connsiteY7" fmla="*/ 7880 h 9835"/>
              <a:gd name="connsiteX8" fmla="*/ 3202 w 10000"/>
              <a:gd name="connsiteY8" fmla="*/ 7994 h 9835"/>
              <a:gd name="connsiteX9" fmla="*/ 2656 w 10000"/>
              <a:gd name="connsiteY9" fmla="*/ 8388 h 9835"/>
              <a:gd name="connsiteX10" fmla="*/ 2185 w 10000"/>
              <a:gd name="connsiteY10" fmla="*/ 8567 h 9835"/>
              <a:gd name="connsiteX11" fmla="*/ 2309 w 10000"/>
              <a:gd name="connsiteY11" fmla="*/ 8861 h 9835"/>
              <a:gd name="connsiteX12" fmla="*/ 1961 w 10000"/>
              <a:gd name="connsiteY12" fmla="*/ 8968 h 9835"/>
              <a:gd name="connsiteX13" fmla="*/ 1714 w 10000"/>
              <a:gd name="connsiteY13" fmla="*/ 9083 h 9835"/>
              <a:gd name="connsiteX14" fmla="*/ 1961 w 10000"/>
              <a:gd name="connsiteY14" fmla="*/ 9542 h 9835"/>
              <a:gd name="connsiteX15" fmla="*/ 1838 w 10000"/>
              <a:gd name="connsiteY15" fmla="*/ 9835 h 9835"/>
              <a:gd name="connsiteX16" fmla="*/ 0 w 10000"/>
              <a:gd name="connsiteY16" fmla="*/ 3223 h 9835"/>
              <a:gd name="connsiteX17" fmla="*/ 224 w 10000"/>
              <a:gd name="connsiteY17" fmla="*/ 3044 h 9835"/>
              <a:gd name="connsiteX18" fmla="*/ 671 w 10000"/>
              <a:gd name="connsiteY18" fmla="*/ 2758 h 9835"/>
              <a:gd name="connsiteX19" fmla="*/ 1143 w 10000"/>
              <a:gd name="connsiteY19" fmla="*/ 2586 h 9835"/>
              <a:gd name="connsiteX20" fmla="*/ 894 w 10000"/>
              <a:gd name="connsiteY20" fmla="*/ 2092 h 9835"/>
              <a:gd name="connsiteX21" fmla="*/ 1775 w 10000"/>
              <a:gd name="connsiteY21" fmla="*/ 1612 h 9835"/>
              <a:gd name="connsiteX22" fmla="*/ 1961 w 10000"/>
              <a:gd name="connsiteY22" fmla="*/ 1411 h 9835"/>
              <a:gd name="connsiteX23" fmla="*/ 2656 w 10000"/>
              <a:gd name="connsiteY23" fmla="*/ 1347 h 9835"/>
              <a:gd name="connsiteX24" fmla="*/ 3041 w 10000"/>
              <a:gd name="connsiteY24" fmla="*/ 1082 h 9835"/>
              <a:gd name="connsiteX25" fmla="*/ 3041 w 10000"/>
              <a:gd name="connsiteY25" fmla="*/ 917 h 9835"/>
              <a:gd name="connsiteX26" fmla="*/ 3449 w 10000"/>
              <a:gd name="connsiteY26" fmla="*/ 709 h 9835"/>
              <a:gd name="connsiteX27" fmla="*/ 4193 w 10000"/>
              <a:gd name="connsiteY27" fmla="*/ 659 h 9835"/>
              <a:gd name="connsiteX28" fmla="*/ 5051 w 10000"/>
              <a:gd name="connsiteY28" fmla="*/ 659 h 9835"/>
              <a:gd name="connsiteX29" fmla="*/ 5744 w 10000"/>
              <a:gd name="connsiteY29" fmla="*/ 337 h 9835"/>
              <a:gd name="connsiteX30" fmla="*/ 5620 w 10000"/>
              <a:gd name="connsiteY30" fmla="*/ 0 h 9835"/>
              <a:gd name="connsiteX31" fmla="*/ 5744 w 10000"/>
              <a:gd name="connsiteY31" fmla="*/ 0 h 9835"/>
              <a:gd name="connsiteX32" fmla="*/ 5968 w 10000"/>
              <a:gd name="connsiteY32" fmla="*/ 57 h 9835"/>
              <a:gd name="connsiteX33" fmla="*/ 6315 w 10000"/>
              <a:gd name="connsiteY33" fmla="*/ 337 h 9835"/>
              <a:gd name="connsiteX34" fmla="*/ 7829 w 10000"/>
              <a:gd name="connsiteY34" fmla="*/ 1082 h 9835"/>
              <a:gd name="connsiteX35" fmla="*/ 8053 w 10000"/>
              <a:gd name="connsiteY35" fmla="*/ 917 h 9835"/>
              <a:gd name="connsiteX36" fmla="*/ 8636 w 10000"/>
              <a:gd name="connsiteY36" fmla="*/ 1146 h 9835"/>
              <a:gd name="connsiteX37" fmla="*/ 8858 w 10000"/>
              <a:gd name="connsiteY37" fmla="*/ 1383 h 9835"/>
              <a:gd name="connsiteX38" fmla="*/ 8858 w 10000"/>
              <a:gd name="connsiteY38" fmla="*/ 1554 h 9835"/>
              <a:gd name="connsiteX39" fmla="*/ 8858 w 10000"/>
              <a:gd name="connsiteY39" fmla="*/ 1841 h 9835"/>
              <a:gd name="connsiteX40" fmla="*/ 8636 w 10000"/>
              <a:gd name="connsiteY40" fmla="*/ 2020 h 9835"/>
              <a:gd name="connsiteX41" fmla="*/ 9069 w 10000"/>
              <a:gd name="connsiteY41" fmla="*/ 2249 h 9835"/>
              <a:gd name="connsiteX42" fmla="*/ 9417 w 10000"/>
              <a:gd name="connsiteY42" fmla="*/ 2464 h 9835"/>
              <a:gd name="connsiteX43" fmla="*/ 9417 w 10000"/>
              <a:gd name="connsiteY43" fmla="*/ 2650 h 9835"/>
              <a:gd name="connsiteX44" fmla="*/ 9417 w 10000"/>
              <a:gd name="connsiteY44" fmla="*/ 2937 h 9835"/>
              <a:gd name="connsiteX45" fmla="*/ 9318 w 10000"/>
              <a:gd name="connsiteY45" fmla="*/ 3274 h 9835"/>
              <a:gd name="connsiteX46" fmla="*/ 9069 w 10000"/>
              <a:gd name="connsiteY46" fmla="*/ 3395 h 9835"/>
              <a:gd name="connsiteX47" fmla="*/ 9417 w 10000"/>
              <a:gd name="connsiteY47" fmla="*/ 3560 h 9835"/>
              <a:gd name="connsiteX48" fmla="*/ 9777 w 10000"/>
              <a:gd name="connsiteY48" fmla="*/ 3854 h 9835"/>
              <a:gd name="connsiteX49" fmla="*/ 10000 w 10000"/>
              <a:gd name="connsiteY49" fmla="*/ 4140 h 9835"/>
              <a:gd name="connsiteX50" fmla="*/ 10000 w 10000"/>
              <a:gd name="connsiteY50" fmla="*/ 4248 h 9835"/>
              <a:gd name="connsiteX51" fmla="*/ 9653 w 10000"/>
              <a:gd name="connsiteY51" fmla="*/ 4305 h 9835"/>
              <a:gd name="connsiteX52" fmla="*/ 8177 w 10000"/>
              <a:gd name="connsiteY52" fmla="*/ 4305 h 9835"/>
              <a:gd name="connsiteX53" fmla="*/ 7829 w 10000"/>
              <a:gd name="connsiteY53" fmla="*/ 4305 h 9835"/>
              <a:gd name="connsiteX54" fmla="*/ 7582 w 10000"/>
              <a:gd name="connsiteY54" fmla="*/ 4420 h 9835"/>
              <a:gd name="connsiteX55" fmla="*/ 7582 w 10000"/>
              <a:gd name="connsiteY55" fmla="*/ 4656 h 9835"/>
              <a:gd name="connsiteX56" fmla="*/ 7358 w 10000"/>
              <a:gd name="connsiteY56" fmla="*/ 4828 h 9835"/>
              <a:gd name="connsiteX57" fmla="*/ 6687 w 10000"/>
              <a:gd name="connsiteY57" fmla="*/ 5115 h 9835"/>
              <a:gd name="connsiteX58" fmla="*/ 6763 w 10000"/>
              <a:gd name="connsiteY58" fmla="*/ 5358 h 9835"/>
              <a:gd name="connsiteX59" fmla="*/ 6687 w 10000"/>
              <a:gd name="connsiteY59" fmla="*/ 5523 h 9835"/>
              <a:gd name="connsiteX60" fmla="*/ 6663 w 10000"/>
              <a:gd name="connsiteY60" fmla="*/ 5534 h 9835"/>
              <a:gd name="connsiteX61" fmla="*/ 6439 w 10000"/>
              <a:gd name="connsiteY61" fmla="*/ 5630 h 9835"/>
              <a:gd name="connsiteX62" fmla="*/ 75 w 10000"/>
              <a:gd name="connsiteY62" fmla="*/ 3267 h 9835"/>
              <a:gd name="connsiteX0" fmla="*/ 6763 w 10000"/>
              <a:gd name="connsiteY0" fmla="*/ 6315 h 9702"/>
              <a:gd name="connsiteX1" fmla="*/ 5968 w 10000"/>
              <a:gd name="connsiteY1" fmla="*/ 6891 h 9702"/>
              <a:gd name="connsiteX2" fmla="*/ 5869 w 10000"/>
              <a:gd name="connsiteY2" fmla="*/ 7196 h 9702"/>
              <a:gd name="connsiteX3" fmla="*/ 5051 w 10000"/>
              <a:gd name="connsiteY3" fmla="*/ 7363 h 9702"/>
              <a:gd name="connsiteX4" fmla="*/ 4604 w 10000"/>
              <a:gd name="connsiteY4" fmla="*/ 7538 h 9702"/>
              <a:gd name="connsiteX5" fmla="*/ 3909 w 10000"/>
              <a:gd name="connsiteY5" fmla="*/ 7786 h 9702"/>
              <a:gd name="connsiteX6" fmla="*/ 4020 w 10000"/>
              <a:gd name="connsiteY6" fmla="*/ 7953 h 9702"/>
              <a:gd name="connsiteX7" fmla="*/ 3449 w 10000"/>
              <a:gd name="connsiteY7" fmla="*/ 8012 h 9702"/>
              <a:gd name="connsiteX8" fmla="*/ 3202 w 10000"/>
              <a:gd name="connsiteY8" fmla="*/ 8128 h 9702"/>
              <a:gd name="connsiteX9" fmla="*/ 2656 w 10000"/>
              <a:gd name="connsiteY9" fmla="*/ 8529 h 9702"/>
              <a:gd name="connsiteX10" fmla="*/ 2185 w 10000"/>
              <a:gd name="connsiteY10" fmla="*/ 8711 h 9702"/>
              <a:gd name="connsiteX11" fmla="*/ 2309 w 10000"/>
              <a:gd name="connsiteY11" fmla="*/ 9010 h 9702"/>
              <a:gd name="connsiteX12" fmla="*/ 1961 w 10000"/>
              <a:gd name="connsiteY12" fmla="*/ 9118 h 9702"/>
              <a:gd name="connsiteX13" fmla="*/ 1714 w 10000"/>
              <a:gd name="connsiteY13" fmla="*/ 9235 h 9702"/>
              <a:gd name="connsiteX14" fmla="*/ 1961 w 10000"/>
              <a:gd name="connsiteY14" fmla="*/ 9702 h 9702"/>
              <a:gd name="connsiteX15" fmla="*/ 0 w 10000"/>
              <a:gd name="connsiteY15" fmla="*/ 3277 h 9702"/>
              <a:gd name="connsiteX16" fmla="*/ 224 w 10000"/>
              <a:gd name="connsiteY16" fmla="*/ 3095 h 9702"/>
              <a:gd name="connsiteX17" fmla="*/ 671 w 10000"/>
              <a:gd name="connsiteY17" fmla="*/ 2804 h 9702"/>
              <a:gd name="connsiteX18" fmla="*/ 1143 w 10000"/>
              <a:gd name="connsiteY18" fmla="*/ 2629 h 9702"/>
              <a:gd name="connsiteX19" fmla="*/ 894 w 10000"/>
              <a:gd name="connsiteY19" fmla="*/ 2127 h 9702"/>
              <a:gd name="connsiteX20" fmla="*/ 1775 w 10000"/>
              <a:gd name="connsiteY20" fmla="*/ 1639 h 9702"/>
              <a:gd name="connsiteX21" fmla="*/ 1961 w 10000"/>
              <a:gd name="connsiteY21" fmla="*/ 1435 h 9702"/>
              <a:gd name="connsiteX22" fmla="*/ 2656 w 10000"/>
              <a:gd name="connsiteY22" fmla="*/ 1370 h 9702"/>
              <a:gd name="connsiteX23" fmla="*/ 3041 w 10000"/>
              <a:gd name="connsiteY23" fmla="*/ 1100 h 9702"/>
              <a:gd name="connsiteX24" fmla="*/ 3041 w 10000"/>
              <a:gd name="connsiteY24" fmla="*/ 932 h 9702"/>
              <a:gd name="connsiteX25" fmla="*/ 3449 w 10000"/>
              <a:gd name="connsiteY25" fmla="*/ 721 h 9702"/>
              <a:gd name="connsiteX26" fmla="*/ 4193 w 10000"/>
              <a:gd name="connsiteY26" fmla="*/ 670 h 9702"/>
              <a:gd name="connsiteX27" fmla="*/ 5051 w 10000"/>
              <a:gd name="connsiteY27" fmla="*/ 670 h 9702"/>
              <a:gd name="connsiteX28" fmla="*/ 5744 w 10000"/>
              <a:gd name="connsiteY28" fmla="*/ 343 h 9702"/>
              <a:gd name="connsiteX29" fmla="*/ 5620 w 10000"/>
              <a:gd name="connsiteY29" fmla="*/ 0 h 9702"/>
              <a:gd name="connsiteX30" fmla="*/ 5744 w 10000"/>
              <a:gd name="connsiteY30" fmla="*/ 0 h 9702"/>
              <a:gd name="connsiteX31" fmla="*/ 5968 w 10000"/>
              <a:gd name="connsiteY31" fmla="*/ 58 h 9702"/>
              <a:gd name="connsiteX32" fmla="*/ 6315 w 10000"/>
              <a:gd name="connsiteY32" fmla="*/ 343 h 9702"/>
              <a:gd name="connsiteX33" fmla="*/ 7829 w 10000"/>
              <a:gd name="connsiteY33" fmla="*/ 1100 h 9702"/>
              <a:gd name="connsiteX34" fmla="*/ 8053 w 10000"/>
              <a:gd name="connsiteY34" fmla="*/ 932 h 9702"/>
              <a:gd name="connsiteX35" fmla="*/ 8636 w 10000"/>
              <a:gd name="connsiteY35" fmla="*/ 1165 h 9702"/>
              <a:gd name="connsiteX36" fmla="*/ 8858 w 10000"/>
              <a:gd name="connsiteY36" fmla="*/ 1406 h 9702"/>
              <a:gd name="connsiteX37" fmla="*/ 8858 w 10000"/>
              <a:gd name="connsiteY37" fmla="*/ 1580 h 9702"/>
              <a:gd name="connsiteX38" fmla="*/ 8858 w 10000"/>
              <a:gd name="connsiteY38" fmla="*/ 1872 h 9702"/>
              <a:gd name="connsiteX39" fmla="*/ 8636 w 10000"/>
              <a:gd name="connsiteY39" fmla="*/ 2054 h 9702"/>
              <a:gd name="connsiteX40" fmla="*/ 9069 w 10000"/>
              <a:gd name="connsiteY40" fmla="*/ 2287 h 9702"/>
              <a:gd name="connsiteX41" fmla="*/ 9417 w 10000"/>
              <a:gd name="connsiteY41" fmla="*/ 2505 h 9702"/>
              <a:gd name="connsiteX42" fmla="*/ 9417 w 10000"/>
              <a:gd name="connsiteY42" fmla="*/ 2694 h 9702"/>
              <a:gd name="connsiteX43" fmla="*/ 9417 w 10000"/>
              <a:gd name="connsiteY43" fmla="*/ 2986 h 9702"/>
              <a:gd name="connsiteX44" fmla="*/ 9318 w 10000"/>
              <a:gd name="connsiteY44" fmla="*/ 3329 h 9702"/>
              <a:gd name="connsiteX45" fmla="*/ 9069 w 10000"/>
              <a:gd name="connsiteY45" fmla="*/ 3452 h 9702"/>
              <a:gd name="connsiteX46" fmla="*/ 9417 w 10000"/>
              <a:gd name="connsiteY46" fmla="*/ 3620 h 9702"/>
              <a:gd name="connsiteX47" fmla="*/ 9777 w 10000"/>
              <a:gd name="connsiteY47" fmla="*/ 3919 h 9702"/>
              <a:gd name="connsiteX48" fmla="*/ 10000 w 10000"/>
              <a:gd name="connsiteY48" fmla="*/ 4209 h 9702"/>
              <a:gd name="connsiteX49" fmla="*/ 10000 w 10000"/>
              <a:gd name="connsiteY49" fmla="*/ 4319 h 9702"/>
              <a:gd name="connsiteX50" fmla="*/ 9653 w 10000"/>
              <a:gd name="connsiteY50" fmla="*/ 4377 h 9702"/>
              <a:gd name="connsiteX51" fmla="*/ 8177 w 10000"/>
              <a:gd name="connsiteY51" fmla="*/ 4377 h 9702"/>
              <a:gd name="connsiteX52" fmla="*/ 7829 w 10000"/>
              <a:gd name="connsiteY52" fmla="*/ 4377 h 9702"/>
              <a:gd name="connsiteX53" fmla="*/ 7582 w 10000"/>
              <a:gd name="connsiteY53" fmla="*/ 4494 h 9702"/>
              <a:gd name="connsiteX54" fmla="*/ 7582 w 10000"/>
              <a:gd name="connsiteY54" fmla="*/ 4734 h 9702"/>
              <a:gd name="connsiteX55" fmla="*/ 7358 w 10000"/>
              <a:gd name="connsiteY55" fmla="*/ 4909 h 9702"/>
              <a:gd name="connsiteX56" fmla="*/ 6687 w 10000"/>
              <a:gd name="connsiteY56" fmla="*/ 5201 h 9702"/>
              <a:gd name="connsiteX57" fmla="*/ 6763 w 10000"/>
              <a:gd name="connsiteY57" fmla="*/ 5448 h 9702"/>
              <a:gd name="connsiteX58" fmla="*/ 6687 w 10000"/>
              <a:gd name="connsiteY58" fmla="*/ 5616 h 9702"/>
              <a:gd name="connsiteX59" fmla="*/ 6663 w 10000"/>
              <a:gd name="connsiteY59" fmla="*/ 5627 h 9702"/>
              <a:gd name="connsiteX60" fmla="*/ 6439 w 10000"/>
              <a:gd name="connsiteY60" fmla="*/ 5724 h 9702"/>
              <a:gd name="connsiteX61" fmla="*/ 75 w 10000"/>
              <a:gd name="connsiteY61" fmla="*/ 3322 h 9702"/>
              <a:gd name="connsiteX0" fmla="*/ 6763 w 10000"/>
              <a:gd name="connsiteY0" fmla="*/ 6509 h 9519"/>
              <a:gd name="connsiteX1" fmla="*/ 5968 w 10000"/>
              <a:gd name="connsiteY1" fmla="*/ 7103 h 9519"/>
              <a:gd name="connsiteX2" fmla="*/ 5869 w 10000"/>
              <a:gd name="connsiteY2" fmla="*/ 7417 h 9519"/>
              <a:gd name="connsiteX3" fmla="*/ 5051 w 10000"/>
              <a:gd name="connsiteY3" fmla="*/ 7589 h 9519"/>
              <a:gd name="connsiteX4" fmla="*/ 4604 w 10000"/>
              <a:gd name="connsiteY4" fmla="*/ 7770 h 9519"/>
              <a:gd name="connsiteX5" fmla="*/ 3909 w 10000"/>
              <a:gd name="connsiteY5" fmla="*/ 8025 h 9519"/>
              <a:gd name="connsiteX6" fmla="*/ 4020 w 10000"/>
              <a:gd name="connsiteY6" fmla="*/ 8197 h 9519"/>
              <a:gd name="connsiteX7" fmla="*/ 3449 w 10000"/>
              <a:gd name="connsiteY7" fmla="*/ 8258 h 9519"/>
              <a:gd name="connsiteX8" fmla="*/ 3202 w 10000"/>
              <a:gd name="connsiteY8" fmla="*/ 8378 h 9519"/>
              <a:gd name="connsiteX9" fmla="*/ 2656 w 10000"/>
              <a:gd name="connsiteY9" fmla="*/ 8791 h 9519"/>
              <a:gd name="connsiteX10" fmla="*/ 2185 w 10000"/>
              <a:gd name="connsiteY10" fmla="*/ 8979 h 9519"/>
              <a:gd name="connsiteX11" fmla="*/ 2309 w 10000"/>
              <a:gd name="connsiteY11" fmla="*/ 9287 h 9519"/>
              <a:gd name="connsiteX12" fmla="*/ 1961 w 10000"/>
              <a:gd name="connsiteY12" fmla="*/ 9398 h 9519"/>
              <a:gd name="connsiteX13" fmla="*/ 1714 w 10000"/>
              <a:gd name="connsiteY13" fmla="*/ 9519 h 9519"/>
              <a:gd name="connsiteX14" fmla="*/ 0 w 10000"/>
              <a:gd name="connsiteY14" fmla="*/ 3378 h 9519"/>
              <a:gd name="connsiteX15" fmla="*/ 224 w 10000"/>
              <a:gd name="connsiteY15" fmla="*/ 3190 h 9519"/>
              <a:gd name="connsiteX16" fmla="*/ 671 w 10000"/>
              <a:gd name="connsiteY16" fmla="*/ 2890 h 9519"/>
              <a:gd name="connsiteX17" fmla="*/ 1143 w 10000"/>
              <a:gd name="connsiteY17" fmla="*/ 2710 h 9519"/>
              <a:gd name="connsiteX18" fmla="*/ 894 w 10000"/>
              <a:gd name="connsiteY18" fmla="*/ 2192 h 9519"/>
              <a:gd name="connsiteX19" fmla="*/ 1775 w 10000"/>
              <a:gd name="connsiteY19" fmla="*/ 1689 h 9519"/>
              <a:gd name="connsiteX20" fmla="*/ 1961 w 10000"/>
              <a:gd name="connsiteY20" fmla="*/ 1479 h 9519"/>
              <a:gd name="connsiteX21" fmla="*/ 2656 w 10000"/>
              <a:gd name="connsiteY21" fmla="*/ 1412 h 9519"/>
              <a:gd name="connsiteX22" fmla="*/ 3041 w 10000"/>
              <a:gd name="connsiteY22" fmla="*/ 1134 h 9519"/>
              <a:gd name="connsiteX23" fmla="*/ 3041 w 10000"/>
              <a:gd name="connsiteY23" fmla="*/ 961 h 9519"/>
              <a:gd name="connsiteX24" fmla="*/ 3449 w 10000"/>
              <a:gd name="connsiteY24" fmla="*/ 743 h 9519"/>
              <a:gd name="connsiteX25" fmla="*/ 4193 w 10000"/>
              <a:gd name="connsiteY25" fmla="*/ 691 h 9519"/>
              <a:gd name="connsiteX26" fmla="*/ 5051 w 10000"/>
              <a:gd name="connsiteY26" fmla="*/ 691 h 9519"/>
              <a:gd name="connsiteX27" fmla="*/ 5744 w 10000"/>
              <a:gd name="connsiteY27" fmla="*/ 354 h 9519"/>
              <a:gd name="connsiteX28" fmla="*/ 5620 w 10000"/>
              <a:gd name="connsiteY28" fmla="*/ 0 h 9519"/>
              <a:gd name="connsiteX29" fmla="*/ 5744 w 10000"/>
              <a:gd name="connsiteY29" fmla="*/ 0 h 9519"/>
              <a:gd name="connsiteX30" fmla="*/ 5968 w 10000"/>
              <a:gd name="connsiteY30" fmla="*/ 60 h 9519"/>
              <a:gd name="connsiteX31" fmla="*/ 6315 w 10000"/>
              <a:gd name="connsiteY31" fmla="*/ 354 h 9519"/>
              <a:gd name="connsiteX32" fmla="*/ 7829 w 10000"/>
              <a:gd name="connsiteY32" fmla="*/ 1134 h 9519"/>
              <a:gd name="connsiteX33" fmla="*/ 8053 w 10000"/>
              <a:gd name="connsiteY33" fmla="*/ 961 h 9519"/>
              <a:gd name="connsiteX34" fmla="*/ 8636 w 10000"/>
              <a:gd name="connsiteY34" fmla="*/ 1201 h 9519"/>
              <a:gd name="connsiteX35" fmla="*/ 8858 w 10000"/>
              <a:gd name="connsiteY35" fmla="*/ 1449 h 9519"/>
              <a:gd name="connsiteX36" fmla="*/ 8858 w 10000"/>
              <a:gd name="connsiteY36" fmla="*/ 1629 h 9519"/>
              <a:gd name="connsiteX37" fmla="*/ 8858 w 10000"/>
              <a:gd name="connsiteY37" fmla="*/ 1929 h 9519"/>
              <a:gd name="connsiteX38" fmla="*/ 8636 w 10000"/>
              <a:gd name="connsiteY38" fmla="*/ 2117 h 9519"/>
              <a:gd name="connsiteX39" fmla="*/ 9069 w 10000"/>
              <a:gd name="connsiteY39" fmla="*/ 2357 h 9519"/>
              <a:gd name="connsiteX40" fmla="*/ 9417 w 10000"/>
              <a:gd name="connsiteY40" fmla="*/ 2582 h 9519"/>
              <a:gd name="connsiteX41" fmla="*/ 9417 w 10000"/>
              <a:gd name="connsiteY41" fmla="*/ 2777 h 9519"/>
              <a:gd name="connsiteX42" fmla="*/ 9417 w 10000"/>
              <a:gd name="connsiteY42" fmla="*/ 3078 h 9519"/>
              <a:gd name="connsiteX43" fmla="*/ 9318 w 10000"/>
              <a:gd name="connsiteY43" fmla="*/ 3431 h 9519"/>
              <a:gd name="connsiteX44" fmla="*/ 9069 w 10000"/>
              <a:gd name="connsiteY44" fmla="*/ 3558 h 9519"/>
              <a:gd name="connsiteX45" fmla="*/ 9417 w 10000"/>
              <a:gd name="connsiteY45" fmla="*/ 3731 h 9519"/>
              <a:gd name="connsiteX46" fmla="*/ 9777 w 10000"/>
              <a:gd name="connsiteY46" fmla="*/ 4039 h 9519"/>
              <a:gd name="connsiteX47" fmla="*/ 10000 w 10000"/>
              <a:gd name="connsiteY47" fmla="*/ 4338 h 9519"/>
              <a:gd name="connsiteX48" fmla="*/ 10000 w 10000"/>
              <a:gd name="connsiteY48" fmla="*/ 4452 h 9519"/>
              <a:gd name="connsiteX49" fmla="*/ 9653 w 10000"/>
              <a:gd name="connsiteY49" fmla="*/ 4511 h 9519"/>
              <a:gd name="connsiteX50" fmla="*/ 8177 w 10000"/>
              <a:gd name="connsiteY50" fmla="*/ 4511 h 9519"/>
              <a:gd name="connsiteX51" fmla="*/ 7829 w 10000"/>
              <a:gd name="connsiteY51" fmla="*/ 4511 h 9519"/>
              <a:gd name="connsiteX52" fmla="*/ 7582 w 10000"/>
              <a:gd name="connsiteY52" fmla="*/ 4632 h 9519"/>
              <a:gd name="connsiteX53" fmla="*/ 7582 w 10000"/>
              <a:gd name="connsiteY53" fmla="*/ 4879 h 9519"/>
              <a:gd name="connsiteX54" fmla="*/ 7358 w 10000"/>
              <a:gd name="connsiteY54" fmla="*/ 5060 h 9519"/>
              <a:gd name="connsiteX55" fmla="*/ 6687 w 10000"/>
              <a:gd name="connsiteY55" fmla="*/ 5361 h 9519"/>
              <a:gd name="connsiteX56" fmla="*/ 6763 w 10000"/>
              <a:gd name="connsiteY56" fmla="*/ 5615 h 9519"/>
              <a:gd name="connsiteX57" fmla="*/ 6687 w 10000"/>
              <a:gd name="connsiteY57" fmla="*/ 5788 h 9519"/>
              <a:gd name="connsiteX58" fmla="*/ 6663 w 10000"/>
              <a:gd name="connsiteY58" fmla="*/ 5800 h 9519"/>
              <a:gd name="connsiteX59" fmla="*/ 6439 w 10000"/>
              <a:gd name="connsiteY59" fmla="*/ 5900 h 9519"/>
              <a:gd name="connsiteX60" fmla="*/ 75 w 10000"/>
              <a:gd name="connsiteY60" fmla="*/ 3424 h 9519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2185 w 10000"/>
              <a:gd name="connsiteY10" fmla="*/ 9433 h 10000"/>
              <a:gd name="connsiteX11" fmla="*/ 2309 w 10000"/>
              <a:gd name="connsiteY11" fmla="*/ 9756 h 10000"/>
              <a:gd name="connsiteX12" fmla="*/ 1714 w 10000"/>
              <a:gd name="connsiteY12" fmla="*/ 10000 h 10000"/>
              <a:gd name="connsiteX13" fmla="*/ 0 w 10000"/>
              <a:gd name="connsiteY13" fmla="*/ 3549 h 10000"/>
              <a:gd name="connsiteX14" fmla="*/ 224 w 10000"/>
              <a:gd name="connsiteY14" fmla="*/ 3351 h 10000"/>
              <a:gd name="connsiteX15" fmla="*/ 671 w 10000"/>
              <a:gd name="connsiteY15" fmla="*/ 3036 h 10000"/>
              <a:gd name="connsiteX16" fmla="*/ 1143 w 10000"/>
              <a:gd name="connsiteY16" fmla="*/ 2847 h 10000"/>
              <a:gd name="connsiteX17" fmla="*/ 894 w 10000"/>
              <a:gd name="connsiteY17" fmla="*/ 2303 h 10000"/>
              <a:gd name="connsiteX18" fmla="*/ 1775 w 10000"/>
              <a:gd name="connsiteY18" fmla="*/ 1774 h 10000"/>
              <a:gd name="connsiteX19" fmla="*/ 1961 w 10000"/>
              <a:gd name="connsiteY19" fmla="*/ 1554 h 10000"/>
              <a:gd name="connsiteX20" fmla="*/ 2656 w 10000"/>
              <a:gd name="connsiteY20" fmla="*/ 1483 h 10000"/>
              <a:gd name="connsiteX21" fmla="*/ 3041 w 10000"/>
              <a:gd name="connsiteY21" fmla="*/ 1191 h 10000"/>
              <a:gd name="connsiteX22" fmla="*/ 3041 w 10000"/>
              <a:gd name="connsiteY22" fmla="*/ 1010 h 10000"/>
              <a:gd name="connsiteX23" fmla="*/ 3449 w 10000"/>
              <a:gd name="connsiteY23" fmla="*/ 781 h 10000"/>
              <a:gd name="connsiteX24" fmla="*/ 4193 w 10000"/>
              <a:gd name="connsiteY24" fmla="*/ 726 h 10000"/>
              <a:gd name="connsiteX25" fmla="*/ 5051 w 10000"/>
              <a:gd name="connsiteY25" fmla="*/ 726 h 10000"/>
              <a:gd name="connsiteX26" fmla="*/ 5744 w 10000"/>
              <a:gd name="connsiteY26" fmla="*/ 372 h 10000"/>
              <a:gd name="connsiteX27" fmla="*/ 5620 w 10000"/>
              <a:gd name="connsiteY27" fmla="*/ 0 h 10000"/>
              <a:gd name="connsiteX28" fmla="*/ 5744 w 10000"/>
              <a:gd name="connsiteY28" fmla="*/ 0 h 10000"/>
              <a:gd name="connsiteX29" fmla="*/ 5968 w 10000"/>
              <a:gd name="connsiteY29" fmla="*/ 63 h 10000"/>
              <a:gd name="connsiteX30" fmla="*/ 6315 w 10000"/>
              <a:gd name="connsiteY30" fmla="*/ 372 h 10000"/>
              <a:gd name="connsiteX31" fmla="*/ 7829 w 10000"/>
              <a:gd name="connsiteY31" fmla="*/ 1191 h 10000"/>
              <a:gd name="connsiteX32" fmla="*/ 8053 w 10000"/>
              <a:gd name="connsiteY32" fmla="*/ 1010 h 10000"/>
              <a:gd name="connsiteX33" fmla="*/ 8636 w 10000"/>
              <a:gd name="connsiteY33" fmla="*/ 1262 h 10000"/>
              <a:gd name="connsiteX34" fmla="*/ 8858 w 10000"/>
              <a:gd name="connsiteY34" fmla="*/ 1522 h 10000"/>
              <a:gd name="connsiteX35" fmla="*/ 8858 w 10000"/>
              <a:gd name="connsiteY35" fmla="*/ 1711 h 10000"/>
              <a:gd name="connsiteX36" fmla="*/ 8858 w 10000"/>
              <a:gd name="connsiteY36" fmla="*/ 2026 h 10000"/>
              <a:gd name="connsiteX37" fmla="*/ 8636 w 10000"/>
              <a:gd name="connsiteY37" fmla="*/ 2224 h 10000"/>
              <a:gd name="connsiteX38" fmla="*/ 9069 w 10000"/>
              <a:gd name="connsiteY38" fmla="*/ 2476 h 10000"/>
              <a:gd name="connsiteX39" fmla="*/ 9417 w 10000"/>
              <a:gd name="connsiteY39" fmla="*/ 2712 h 10000"/>
              <a:gd name="connsiteX40" fmla="*/ 9417 w 10000"/>
              <a:gd name="connsiteY40" fmla="*/ 2917 h 10000"/>
              <a:gd name="connsiteX41" fmla="*/ 9417 w 10000"/>
              <a:gd name="connsiteY41" fmla="*/ 3234 h 10000"/>
              <a:gd name="connsiteX42" fmla="*/ 9318 w 10000"/>
              <a:gd name="connsiteY42" fmla="*/ 3604 h 10000"/>
              <a:gd name="connsiteX43" fmla="*/ 9069 w 10000"/>
              <a:gd name="connsiteY43" fmla="*/ 3738 h 10000"/>
              <a:gd name="connsiteX44" fmla="*/ 9417 w 10000"/>
              <a:gd name="connsiteY44" fmla="*/ 3920 h 10000"/>
              <a:gd name="connsiteX45" fmla="*/ 9777 w 10000"/>
              <a:gd name="connsiteY45" fmla="*/ 4243 h 10000"/>
              <a:gd name="connsiteX46" fmla="*/ 10000 w 10000"/>
              <a:gd name="connsiteY46" fmla="*/ 4557 h 10000"/>
              <a:gd name="connsiteX47" fmla="*/ 10000 w 10000"/>
              <a:gd name="connsiteY47" fmla="*/ 4677 h 10000"/>
              <a:gd name="connsiteX48" fmla="*/ 9653 w 10000"/>
              <a:gd name="connsiteY48" fmla="*/ 4739 h 10000"/>
              <a:gd name="connsiteX49" fmla="*/ 8177 w 10000"/>
              <a:gd name="connsiteY49" fmla="*/ 4739 h 10000"/>
              <a:gd name="connsiteX50" fmla="*/ 7829 w 10000"/>
              <a:gd name="connsiteY50" fmla="*/ 4739 h 10000"/>
              <a:gd name="connsiteX51" fmla="*/ 7582 w 10000"/>
              <a:gd name="connsiteY51" fmla="*/ 4866 h 10000"/>
              <a:gd name="connsiteX52" fmla="*/ 7582 w 10000"/>
              <a:gd name="connsiteY52" fmla="*/ 5126 h 10000"/>
              <a:gd name="connsiteX53" fmla="*/ 7358 w 10000"/>
              <a:gd name="connsiteY53" fmla="*/ 5316 h 10000"/>
              <a:gd name="connsiteX54" fmla="*/ 6687 w 10000"/>
              <a:gd name="connsiteY54" fmla="*/ 5632 h 10000"/>
              <a:gd name="connsiteX55" fmla="*/ 6763 w 10000"/>
              <a:gd name="connsiteY55" fmla="*/ 5899 h 10000"/>
              <a:gd name="connsiteX56" fmla="*/ 6687 w 10000"/>
              <a:gd name="connsiteY56" fmla="*/ 6080 h 10000"/>
              <a:gd name="connsiteX57" fmla="*/ 6663 w 10000"/>
              <a:gd name="connsiteY57" fmla="*/ 6093 h 10000"/>
              <a:gd name="connsiteX58" fmla="*/ 6439 w 10000"/>
              <a:gd name="connsiteY58" fmla="*/ 6198 h 10000"/>
              <a:gd name="connsiteX59" fmla="*/ 75 w 10000"/>
              <a:gd name="connsiteY59" fmla="*/ 3597 h 10000"/>
              <a:gd name="connsiteX0" fmla="*/ 6763 w 10000"/>
              <a:gd name="connsiteY0" fmla="*/ 6838 h 10981"/>
              <a:gd name="connsiteX1" fmla="*/ 5968 w 10000"/>
              <a:gd name="connsiteY1" fmla="*/ 7462 h 10981"/>
              <a:gd name="connsiteX2" fmla="*/ 5869 w 10000"/>
              <a:gd name="connsiteY2" fmla="*/ 7792 h 10981"/>
              <a:gd name="connsiteX3" fmla="*/ 5051 w 10000"/>
              <a:gd name="connsiteY3" fmla="*/ 7972 h 10981"/>
              <a:gd name="connsiteX4" fmla="*/ 4604 w 10000"/>
              <a:gd name="connsiteY4" fmla="*/ 8163 h 10981"/>
              <a:gd name="connsiteX5" fmla="*/ 3909 w 10000"/>
              <a:gd name="connsiteY5" fmla="*/ 8431 h 10981"/>
              <a:gd name="connsiteX6" fmla="*/ 4020 w 10000"/>
              <a:gd name="connsiteY6" fmla="*/ 8611 h 10981"/>
              <a:gd name="connsiteX7" fmla="*/ 3449 w 10000"/>
              <a:gd name="connsiteY7" fmla="*/ 8675 h 10981"/>
              <a:gd name="connsiteX8" fmla="*/ 3202 w 10000"/>
              <a:gd name="connsiteY8" fmla="*/ 8801 h 10981"/>
              <a:gd name="connsiteX9" fmla="*/ 2656 w 10000"/>
              <a:gd name="connsiteY9" fmla="*/ 9235 h 10981"/>
              <a:gd name="connsiteX10" fmla="*/ 2185 w 10000"/>
              <a:gd name="connsiteY10" fmla="*/ 9433 h 10981"/>
              <a:gd name="connsiteX11" fmla="*/ 1714 w 10000"/>
              <a:gd name="connsiteY11" fmla="*/ 10000 h 10981"/>
              <a:gd name="connsiteX12" fmla="*/ 0 w 10000"/>
              <a:gd name="connsiteY12" fmla="*/ 3549 h 10981"/>
              <a:gd name="connsiteX13" fmla="*/ 224 w 10000"/>
              <a:gd name="connsiteY13" fmla="*/ 3351 h 10981"/>
              <a:gd name="connsiteX14" fmla="*/ 671 w 10000"/>
              <a:gd name="connsiteY14" fmla="*/ 3036 h 10981"/>
              <a:gd name="connsiteX15" fmla="*/ 1143 w 10000"/>
              <a:gd name="connsiteY15" fmla="*/ 2847 h 10981"/>
              <a:gd name="connsiteX16" fmla="*/ 894 w 10000"/>
              <a:gd name="connsiteY16" fmla="*/ 2303 h 10981"/>
              <a:gd name="connsiteX17" fmla="*/ 1775 w 10000"/>
              <a:gd name="connsiteY17" fmla="*/ 1774 h 10981"/>
              <a:gd name="connsiteX18" fmla="*/ 1961 w 10000"/>
              <a:gd name="connsiteY18" fmla="*/ 1554 h 10981"/>
              <a:gd name="connsiteX19" fmla="*/ 2656 w 10000"/>
              <a:gd name="connsiteY19" fmla="*/ 1483 h 10981"/>
              <a:gd name="connsiteX20" fmla="*/ 3041 w 10000"/>
              <a:gd name="connsiteY20" fmla="*/ 1191 h 10981"/>
              <a:gd name="connsiteX21" fmla="*/ 3041 w 10000"/>
              <a:gd name="connsiteY21" fmla="*/ 1010 h 10981"/>
              <a:gd name="connsiteX22" fmla="*/ 3449 w 10000"/>
              <a:gd name="connsiteY22" fmla="*/ 781 h 10981"/>
              <a:gd name="connsiteX23" fmla="*/ 4193 w 10000"/>
              <a:gd name="connsiteY23" fmla="*/ 726 h 10981"/>
              <a:gd name="connsiteX24" fmla="*/ 5051 w 10000"/>
              <a:gd name="connsiteY24" fmla="*/ 726 h 10981"/>
              <a:gd name="connsiteX25" fmla="*/ 5744 w 10000"/>
              <a:gd name="connsiteY25" fmla="*/ 372 h 10981"/>
              <a:gd name="connsiteX26" fmla="*/ 5620 w 10000"/>
              <a:gd name="connsiteY26" fmla="*/ 0 h 10981"/>
              <a:gd name="connsiteX27" fmla="*/ 5744 w 10000"/>
              <a:gd name="connsiteY27" fmla="*/ 0 h 10981"/>
              <a:gd name="connsiteX28" fmla="*/ 5968 w 10000"/>
              <a:gd name="connsiteY28" fmla="*/ 63 h 10981"/>
              <a:gd name="connsiteX29" fmla="*/ 6315 w 10000"/>
              <a:gd name="connsiteY29" fmla="*/ 372 h 10981"/>
              <a:gd name="connsiteX30" fmla="*/ 7829 w 10000"/>
              <a:gd name="connsiteY30" fmla="*/ 1191 h 10981"/>
              <a:gd name="connsiteX31" fmla="*/ 8053 w 10000"/>
              <a:gd name="connsiteY31" fmla="*/ 1010 h 10981"/>
              <a:gd name="connsiteX32" fmla="*/ 8636 w 10000"/>
              <a:gd name="connsiteY32" fmla="*/ 1262 h 10981"/>
              <a:gd name="connsiteX33" fmla="*/ 8858 w 10000"/>
              <a:gd name="connsiteY33" fmla="*/ 1522 h 10981"/>
              <a:gd name="connsiteX34" fmla="*/ 8858 w 10000"/>
              <a:gd name="connsiteY34" fmla="*/ 1711 h 10981"/>
              <a:gd name="connsiteX35" fmla="*/ 8858 w 10000"/>
              <a:gd name="connsiteY35" fmla="*/ 2026 h 10981"/>
              <a:gd name="connsiteX36" fmla="*/ 8636 w 10000"/>
              <a:gd name="connsiteY36" fmla="*/ 2224 h 10981"/>
              <a:gd name="connsiteX37" fmla="*/ 9069 w 10000"/>
              <a:gd name="connsiteY37" fmla="*/ 2476 h 10981"/>
              <a:gd name="connsiteX38" fmla="*/ 9417 w 10000"/>
              <a:gd name="connsiteY38" fmla="*/ 2712 h 10981"/>
              <a:gd name="connsiteX39" fmla="*/ 9417 w 10000"/>
              <a:gd name="connsiteY39" fmla="*/ 2917 h 10981"/>
              <a:gd name="connsiteX40" fmla="*/ 9417 w 10000"/>
              <a:gd name="connsiteY40" fmla="*/ 3234 h 10981"/>
              <a:gd name="connsiteX41" fmla="*/ 9318 w 10000"/>
              <a:gd name="connsiteY41" fmla="*/ 3604 h 10981"/>
              <a:gd name="connsiteX42" fmla="*/ 9069 w 10000"/>
              <a:gd name="connsiteY42" fmla="*/ 3738 h 10981"/>
              <a:gd name="connsiteX43" fmla="*/ 9417 w 10000"/>
              <a:gd name="connsiteY43" fmla="*/ 3920 h 10981"/>
              <a:gd name="connsiteX44" fmla="*/ 9777 w 10000"/>
              <a:gd name="connsiteY44" fmla="*/ 4243 h 10981"/>
              <a:gd name="connsiteX45" fmla="*/ 10000 w 10000"/>
              <a:gd name="connsiteY45" fmla="*/ 4557 h 10981"/>
              <a:gd name="connsiteX46" fmla="*/ 10000 w 10000"/>
              <a:gd name="connsiteY46" fmla="*/ 4677 h 10981"/>
              <a:gd name="connsiteX47" fmla="*/ 9653 w 10000"/>
              <a:gd name="connsiteY47" fmla="*/ 4739 h 10981"/>
              <a:gd name="connsiteX48" fmla="*/ 8177 w 10000"/>
              <a:gd name="connsiteY48" fmla="*/ 4739 h 10981"/>
              <a:gd name="connsiteX49" fmla="*/ 7829 w 10000"/>
              <a:gd name="connsiteY49" fmla="*/ 4739 h 10981"/>
              <a:gd name="connsiteX50" fmla="*/ 7582 w 10000"/>
              <a:gd name="connsiteY50" fmla="*/ 4866 h 10981"/>
              <a:gd name="connsiteX51" fmla="*/ 7582 w 10000"/>
              <a:gd name="connsiteY51" fmla="*/ 5126 h 10981"/>
              <a:gd name="connsiteX52" fmla="*/ 7358 w 10000"/>
              <a:gd name="connsiteY52" fmla="*/ 5316 h 10981"/>
              <a:gd name="connsiteX53" fmla="*/ 6687 w 10000"/>
              <a:gd name="connsiteY53" fmla="*/ 5632 h 10981"/>
              <a:gd name="connsiteX54" fmla="*/ 6763 w 10000"/>
              <a:gd name="connsiteY54" fmla="*/ 5899 h 10981"/>
              <a:gd name="connsiteX55" fmla="*/ 6687 w 10000"/>
              <a:gd name="connsiteY55" fmla="*/ 6080 h 10981"/>
              <a:gd name="connsiteX56" fmla="*/ 6663 w 10000"/>
              <a:gd name="connsiteY56" fmla="*/ 6093 h 10981"/>
              <a:gd name="connsiteX57" fmla="*/ 6439 w 10000"/>
              <a:gd name="connsiteY57" fmla="*/ 6198 h 10981"/>
              <a:gd name="connsiteX58" fmla="*/ 75 w 10000"/>
              <a:gd name="connsiteY58" fmla="*/ 3597 h 10981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1714 w 10000"/>
              <a:gd name="connsiteY10" fmla="*/ 10000 h 10000"/>
              <a:gd name="connsiteX11" fmla="*/ 0 w 10000"/>
              <a:gd name="connsiteY11" fmla="*/ 3549 h 10000"/>
              <a:gd name="connsiteX12" fmla="*/ 224 w 10000"/>
              <a:gd name="connsiteY12" fmla="*/ 3351 h 10000"/>
              <a:gd name="connsiteX13" fmla="*/ 671 w 10000"/>
              <a:gd name="connsiteY13" fmla="*/ 3036 h 10000"/>
              <a:gd name="connsiteX14" fmla="*/ 1143 w 10000"/>
              <a:gd name="connsiteY14" fmla="*/ 2847 h 10000"/>
              <a:gd name="connsiteX15" fmla="*/ 894 w 10000"/>
              <a:gd name="connsiteY15" fmla="*/ 2303 h 10000"/>
              <a:gd name="connsiteX16" fmla="*/ 1775 w 10000"/>
              <a:gd name="connsiteY16" fmla="*/ 1774 h 10000"/>
              <a:gd name="connsiteX17" fmla="*/ 1961 w 10000"/>
              <a:gd name="connsiteY17" fmla="*/ 1554 h 10000"/>
              <a:gd name="connsiteX18" fmla="*/ 2656 w 10000"/>
              <a:gd name="connsiteY18" fmla="*/ 1483 h 10000"/>
              <a:gd name="connsiteX19" fmla="*/ 3041 w 10000"/>
              <a:gd name="connsiteY19" fmla="*/ 1191 h 10000"/>
              <a:gd name="connsiteX20" fmla="*/ 3041 w 10000"/>
              <a:gd name="connsiteY20" fmla="*/ 1010 h 10000"/>
              <a:gd name="connsiteX21" fmla="*/ 3449 w 10000"/>
              <a:gd name="connsiteY21" fmla="*/ 781 h 10000"/>
              <a:gd name="connsiteX22" fmla="*/ 4193 w 10000"/>
              <a:gd name="connsiteY22" fmla="*/ 726 h 10000"/>
              <a:gd name="connsiteX23" fmla="*/ 5051 w 10000"/>
              <a:gd name="connsiteY23" fmla="*/ 726 h 10000"/>
              <a:gd name="connsiteX24" fmla="*/ 5744 w 10000"/>
              <a:gd name="connsiteY24" fmla="*/ 372 h 10000"/>
              <a:gd name="connsiteX25" fmla="*/ 5620 w 10000"/>
              <a:gd name="connsiteY25" fmla="*/ 0 h 10000"/>
              <a:gd name="connsiteX26" fmla="*/ 5744 w 10000"/>
              <a:gd name="connsiteY26" fmla="*/ 0 h 10000"/>
              <a:gd name="connsiteX27" fmla="*/ 5968 w 10000"/>
              <a:gd name="connsiteY27" fmla="*/ 63 h 10000"/>
              <a:gd name="connsiteX28" fmla="*/ 6315 w 10000"/>
              <a:gd name="connsiteY28" fmla="*/ 372 h 10000"/>
              <a:gd name="connsiteX29" fmla="*/ 7829 w 10000"/>
              <a:gd name="connsiteY29" fmla="*/ 1191 h 10000"/>
              <a:gd name="connsiteX30" fmla="*/ 8053 w 10000"/>
              <a:gd name="connsiteY30" fmla="*/ 1010 h 10000"/>
              <a:gd name="connsiteX31" fmla="*/ 8636 w 10000"/>
              <a:gd name="connsiteY31" fmla="*/ 1262 h 10000"/>
              <a:gd name="connsiteX32" fmla="*/ 8858 w 10000"/>
              <a:gd name="connsiteY32" fmla="*/ 1522 h 10000"/>
              <a:gd name="connsiteX33" fmla="*/ 8858 w 10000"/>
              <a:gd name="connsiteY33" fmla="*/ 1711 h 10000"/>
              <a:gd name="connsiteX34" fmla="*/ 8858 w 10000"/>
              <a:gd name="connsiteY34" fmla="*/ 2026 h 10000"/>
              <a:gd name="connsiteX35" fmla="*/ 8636 w 10000"/>
              <a:gd name="connsiteY35" fmla="*/ 2224 h 10000"/>
              <a:gd name="connsiteX36" fmla="*/ 9069 w 10000"/>
              <a:gd name="connsiteY36" fmla="*/ 2476 h 10000"/>
              <a:gd name="connsiteX37" fmla="*/ 9417 w 10000"/>
              <a:gd name="connsiteY37" fmla="*/ 2712 h 10000"/>
              <a:gd name="connsiteX38" fmla="*/ 9417 w 10000"/>
              <a:gd name="connsiteY38" fmla="*/ 2917 h 10000"/>
              <a:gd name="connsiteX39" fmla="*/ 9417 w 10000"/>
              <a:gd name="connsiteY39" fmla="*/ 3234 h 10000"/>
              <a:gd name="connsiteX40" fmla="*/ 9318 w 10000"/>
              <a:gd name="connsiteY40" fmla="*/ 3604 h 10000"/>
              <a:gd name="connsiteX41" fmla="*/ 9069 w 10000"/>
              <a:gd name="connsiteY41" fmla="*/ 3738 h 10000"/>
              <a:gd name="connsiteX42" fmla="*/ 9417 w 10000"/>
              <a:gd name="connsiteY42" fmla="*/ 3920 h 10000"/>
              <a:gd name="connsiteX43" fmla="*/ 9777 w 10000"/>
              <a:gd name="connsiteY43" fmla="*/ 4243 h 10000"/>
              <a:gd name="connsiteX44" fmla="*/ 10000 w 10000"/>
              <a:gd name="connsiteY44" fmla="*/ 4557 h 10000"/>
              <a:gd name="connsiteX45" fmla="*/ 10000 w 10000"/>
              <a:gd name="connsiteY45" fmla="*/ 4677 h 10000"/>
              <a:gd name="connsiteX46" fmla="*/ 9653 w 10000"/>
              <a:gd name="connsiteY46" fmla="*/ 4739 h 10000"/>
              <a:gd name="connsiteX47" fmla="*/ 8177 w 10000"/>
              <a:gd name="connsiteY47" fmla="*/ 4739 h 10000"/>
              <a:gd name="connsiteX48" fmla="*/ 7829 w 10000"/>
              <a:gd name="connsiteY48" fmla="*/ 4739 h 10000"/>
              <a:gd name="connsiteX49" fmla="*/ 7582 w 10000"/>
              <a:gd name="connsiteY49" fmla="*/ 4866 h 10000"/>
              <a:gd name="connsiteX50" fmla="*/ 7582 w 10000"/>
              <a:gd name="connsiteY50" fmla="*/ 5126 h 10000"/>
              <a:gd name="connsiteX51" fmla="*/ 7358 w 10000"/>
              <a:gd name="connsiteY51" fmla="*/ 5316 h 10000"/>
              <a:gd name="connsiteX52" fmla="*/ 6687 w 10000"/>
              <a:gd name="connsiteY52" fmla="*/ 5632 h 10000"/>
              <a:gd name="connsiteX53" fmla="*/ 6763 w 10000"/>
              <a:gd name="connsiteY53" fmla="*/ 5899 h 10000"/>
              <a:gd name="connsiteX54" fmla="*/ 6687 w 10000"/>
              <a:gd name="connsiteY54" fmla="*/ 6080 h 10000"/>
              <a:gd name="connsiteX55" fmla="*/ 6663 w 10000"/>
              <a:gd name="connsiteY55" fmla="*/ 6093 h 10000"/>
              <a:gd name="connsiteX56" fmla="*/ 6439 w 10000"/>
              <a:gd name="connsiteY56" fmla="*/ 6198 h 10000"/>
              <a:gd name="connsiteX57" fmla="*/ 75 w 10000"/>
              <a:gd name="connsiteY57" fmla="*/ 3597 h 10000"/>
              <a:gd name="connsiteX0" fmla="*/ 6763 w 10000"/>
              <a:gd name="connsiteY0" fmla="*/ 6838 h 9235"/>
              <a:gd name="connsiteX1" fmla="*/ 5968 w 10000"/>
              <a:gd name="connsiteY1" fmla="*/ 7462 h 9235"/>
              <a:gd name="connsiteX2" fmla="*/ 5869 w 10000"/>
              <a:gd name="connsiteY2" fmla="*/ 7792 h 9235"/>
              <a:gd name="connsiteX3" fmla="*/ 5051 w 10000"/>
              <a:gd name="connsiteY3" fmla="*/ 7972 h 9235"/>
              <a:gd name="connsiteX4" fmla="*/ 4604 w 10000"/>
              <a:gd name="connsiteY4" fmla="*/ 8163 h 9235"/>
              <a:gd name="connsiteX5" fmla="*/ 3909 w 10000"/>
              <a:gd name="connsiteY5" fmla="*/ 8431 h 9235"/>
              <a:gd name="connsiteX6" fmla="*/ 4020 w 10000"/>
              <a:gd name="connsiteY6" fmla="*/ 8611 h 9235"/>
              <a:gd name="connsiteX7" fmla="*/ 3449 w 10000"/>
              <a:gd name="connsiteY7" fmla="*/ 8675 h 9235"/>
              <a:gd name="connsiteX8" fmla="*/ 3202 w 10000"/>
              <a:gd name="connsiteY8" fmla="*/ 8801 h 9235"/>
              <a:gd name="connsiteX9" fmla="*/ 2656 w 10000"/>
              <a:gd name="connsiteY9" fmla="*/ 9235 h 9235"/>
              <a:gd name="connsiteX10" fmla="*/ 0 w 10000"/>
              <a:gd name="connsiteY10" fmla="*/ 3549 h 9235"/>
              <a:gd name="connsiteX11" fmla="*/ 224 w 10000"/>
              <a:gd name="connsiteY11" fmla="*/ 3351 h 9235"/>
              <a:gd name="connsiteX12" fmla="*/ 671 w 10000"/>
              <a:gd name="connsiteY12" fmla="*/ 3036 h 9235"/>
              <a:gd name="connsiteX13" fmla="*/ 1143 w 10000"/>
              <a:gd name="connsiteY13" fmla="*/ 2847 h 9235"/>
              <a:gd name="connsiteX14" fmla="*/ 894 w 10000"/>
              <a:gd name="connsiteY14" fmla="*/ 2303 h 9235"/>
              <a:gd name="connsiteX15" fmla="*/ 1775 w 10000"/>
              <a:gd name="connsiteY15" fmla="*/ 1774 h 9235"/>
              <a:gd name="connsiteX16" fmla="*/ 1961 w 10000"/>
              <a:gd name="connsiteY16" fmla="*/ 1554 h 9235"/>
              <a:gd name="connsiteX17" fmla="*/ 2656 w 10000"/>
              <a:gd name="connsiteY17" fmla="*/ 1483 h 9235"/>
              <a:gd name="connsiteX18" fmla="*/ 3041 w 10000"/>
              <a:gd name="connsiteY18" fmla="*/ 1191 h 9235"/>
              <a:gd name="connsiteX19" fmla="*/ 3041 w 10000"/>
              <a:gd name="connsiteY19" fmla="*/ 1010 h 9235"/>
              <a:gd name="connsiteX20" fmla="*/ 3449 w 10000"/>
              <a:gd name="connsiteY20" fmla="*/ 781 h 9235"/>
              <a:gd name="connsiteX21" fmla="*/ 4193 w 10000"/>
              <a:gd name="connsiteY21" fmla="*/ 726 h 9235"/>
              <a:gd name="connsiteX22" fmla="*/ 5051 w 10000"/>
              <a:gd name="connsiteY22" fmla="*/ 726 h 9235"/>
              <a:gd name="connsiteX23" fmla="*/ 5744 w 10000"/>
              <a:gd name="connsiteY23" fmla="*/ 372 h 9235"/>
              <a:gd name="connsiteX24" fmla="*/ 5620 w 10000"/>
              <a:gd name="connsiteY24" fmla="*/ 0 h 9235"/>
              <a:gd name="connsiteX25" fmla="*/ 5744 w 10000"/>
              <a:gd name="connsiteY25" fmla="*/ 0 h 9235"/>
              <a:gd name="connsiteX26" fmla="*/ 5968 w 10000"/>
              <a:gd name="connsiteY26" fmla="*/ 63 h 9235"/>
              <a:gd name="connsiteX27" fmla="*/ 6315 w 10000"/>
              <a:gd name="connsiteY27" fmla="*/ 372 h 9235"/>
              <a:gd name="connsiteX28" fmla="*/ 7829 w 10000"/>
              <a:gd name="connsiteY28" fmla="*/ 1191 h 9235"/>
              <a:gd name="connsiteX29" fmla="*/ 8053 w 10000"/>
              <a:gd name="connsiteY29" fmla="*/ 1010 h 9235"/>
              <a:gd name="connsiteX30" fmla="*/ 8636 w 10000"/>
              <a:gd name="connsiteY30" fmla="*/ 1262 h 9235"/>
              <a:gd name="connsiteX31" fmla="*/ 8858 w 10000"/>
              <a:gd name="connsiteY31" fmla="*/ 1522 h 9235"/>
              <a:gd name="connsiteX32" fmla="*/ 8858 w 10000"/>
              <a:gd name="connsiteY32" fmla="*/ 1711 h 9235"/>
              <a:gd name="connsiteX33" fmla="*/ 8858 w 10000"/>
              <a:gd name="connsiteY33" fmla="*/ 2026 h 9235"/>
              <a:gd name="connsiteX34" fmla="*/ 8636 w 10000"/>
              <a:gd name="connsiteY34" fmla="*/ 2224 h 9235"/>
              <a:gd name="connsiteX35" fmla="*/ 9069 w 10000"/>
              <a:gd name="connsiteY35" fmla="*/ 2476 h 9235"/>
              <a:gd name="connsiteX36" fmla="*/ 9417 w 10000"/>
              <a:gd name="connsiteY36" fmla="*/ 2712 h 9235"/>
              <a:gd name="connsiteX37" fmla="*/ 9417 w 10000"/>
              <a:gd name="connsiteY37" fmla="*/ 2917 h 9235"/>
              <a:gd name="connsiteX38" fmla="*/ 9417 w 10000"/>
              <a:gd name="connsiteY38" fmla="*/ 3234 h 9235"/>
              <a:gd name="connsiteX39" fmla="*/ 9318 w 10000"/>
              <a:gd name="connsiteY39" fmla="*/ 3604 h 9235"/>
              <a:gd name="connsiteX40" fmla="*/ 9069 w 10000"/>
              <a:gd name="connsiteY40" fmla="*/ 3738 h 9235"/>
              <a:gd name="connsiteX41" fmla="*/ 9417 w 10000"/>
              <a:gd name="connsiteY41" fmla="*/ 3920 h 9235"/>
              <a:gd name="connsiteX42" fmla="*/ 9777 w 10000"/>
              <a:gd name="connsiteY42" fmla="*/ 4243 h 9235"/>
              <a:gd name="connsiteX43" fmla="*/ 10000 w 10000"/>
              <a:gd name="connsiteY43" fmla="*/ 4557 h 9235"/>
              <a:gd name="connsiteX44" fmla="*/ 10000 w 10000"/>
              <a:gd name="connsiteY44" fmla="*/ 4677 h 9235"/>
              <a:gd name="connsiteX45" fmla="*/ 9653 w 10000"/>
              <a:gd name="connsiteY45" fmla="*/ 4739 h 9235"/>
              <a:gd name="connsiteX46" fmla="*/ 8177 w 10000"/>
              <a:gd name="connsiteY46" fmla="*/ 4739 h 9235"/>
              <a:gd name="connsiteX47" fmla="*/ 7829 w 10000"/>
              <a:gd name="connsiteY47" fmla="*/ 4739 h 9235"/>
              <a:gd name="connsiteX48" fmla="*/ 7582 w 10000"/>
              <a:gd name="connsiteY48" fmla="*/ 4866 h 9235"/>
              <a:gd name="connsiteX49" fmla="*/ 7582 w 10000"/>
              <a:gd name="connsiteY49" fmla="*/ 5126 h 9235"/>
              <a:gd name="connsiteX50" fmla="*/ 7358 w 10000"/>
              <a:gd name="connsiteY50" fmla="*/ 5316 h 9235"/>
              <a:gd name="connsiteX51" fmla="*/ 6687 w 10000"/>
              <a:gd name="connsiteY51" fmla="*/ 5632 h 9235"/>
              <a:gd name="connsiteX52" fmla="*/ 6763 w 10000"/>
              <a:gd name="connsiteY52" fmla="*/ 5899 h 9235"/>
              <a:gd name="connsiteX53" fmla="*/ 6687 w 10000"/>
              <a:gd name="connsiteY53" fmla="*/ 6080 h 9235"/>
              <a:gd name="connsiteX54" fmla="*/ 6663 w 10000"/>
              <a:gd name="connsiteY54" fmla="*/ 6093 h 9235"/>
              <a:gd name="connsiteX55" fmla="*/ 6439 w 10000"/>
              <a:gd name="connsiteY55" fmla="*/ 6198 h 9235"/>
              <a:gd name="connsiteX56" fmla="*/ 75 w 10000"/>
              <a:gd name="connsiteY56" fmla="*/ 3597 h 9235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3449 w 10000"/>
              <a:gd name="connsiteY7" fmla="*/ 9394 h 10000"/>
              <a:gd name="connsiteX8" fmla="*/ 2656 w 10000"/>
              <a:gd name="connsiteY8" fmla="*/ 10000 h 10000"/>
              <a:gd name="connsiteX9" fmla="*/ 0 w 10000"/>
              <a:gd name="connsiteY9" fmla="*/ 3843 h 10000"/>
              <a:gd name="connsiteX10" fmla="*/ 224 w 10000"/>
              <a:gd name="connsiteY10" fmla="*/ 3629 h 10000"/>
              <a:gd name="connsiteX11" fmla="*/ 671 w 10000"/>
              <a:gd name="connsiteY11" fmla="*/ 3287 h 10000"/>
              <a:gd name="connsiteX12" fmla="*/ 1143 w 10000"/>
              <a:gd name="connsiteY12" fmla="*/ 3083 h 10000"/>
              <a:gd name="connsiteX13" fmla="*/ 894 w 10000"/>
              <a:gd name="connsiteY13" fmla="*/ 2494 h 10000"/>
              <a:gd name="connsiteX14" fmla="*/ 1775 w 10000"/>
              <a:gd name="connsiteY14" fmla="*/ 1921 h 10000"/>
              <a:gd name="connsiteX15" fmla="*/ 1961 w 10000"/>
              <a:gd name="connsiteY15" fmla="*/ 1683 h 10000"/>
              <a:gd name="connsiteX16" fmla="*/ 2656 w 10000"/>
              <a:gd name="connsiteY16" fmla="*/ 1606 h 10000"/>
              <a:gd name="connsiteX17" fmla="*/ 3041 w 10000"/>
              <a:gd name="connsiteY17" fmla="*/ 1290 h 10000"/>
              <a:gd name="connsiteX18" fmla="*/ 3041 w 10000"/>
              <a:gd name="connsiteY18" fmla="*/ 1094 h 10000"/>
              <a:gd name="connsiteX19" fmla="*/ 3449 w 10000"/>
              <a:gd name="connsiteY19" fmla="*/ 846 h 10000"/>
              <a:gd name="connsiteX20" fmla="*/ 4193 w 10000"/>
              <a:gd name="connsiteY20" fmla="*/ 786 h 10000"/>
              <a:gd name="connsiteX21" fmla="*/ 5051 w 10000"/>
              <a:gd name="connsiteY21" fmla="*/ 786 h 10000"/>
              <a:gd name="connsiteX22" fmla="*/ 5744 w 10000"/>
              <a:gd name="connsiteY22" fmla="*/ 403 h 10000"/>
              <a:gd name="connsiteX23" fmla="*/ 5620 w 10000"/>
              <a:gd name="connsiteY23" fmla="*/ 0 h 10000"/>
              <a:gd name="connsiteX24" fmla="*/ 5744 w 10000"/>
              <a:gd name="connsiteY24" fmla="*/ 0 h 10000"/>
              <a:gd name="connsiteX25" fmla="*/ 5968 w 10000"/>
              <a:gd name="connsiteY25" fmla="*/ 68 h 10000"/>
              <a:gd name="connsiteX26" fmla="*/ 6315 w 10000"/>
              <a:gd name="connsiteY26" fmla="*/ 403 h 10000"/>
              <a:gd name="connsiteX27" fmla="*/ 7829 w 10000"/>
              <a:gd name="connsiteY27" fmla="*/ 1290 h 10000"/>
              <a:gd name="connsiteX28" fmla="*/ 8053 w 10000"/>
              <a:gd name="connsiteY28" fmla="*/ 1094 h 10000"/>
              <a:gd name="connsiteX29" fmla="*/ 8636 w 10000"/>
              <a:gd name="connsiteY29" fmla="*/ 1367 h 10000"/>
              <a:gd name="connsiteX30" fmla="*/ 8858 w 10000"/>
              <a:gd name="connsiteY30" fmla="*/ 1648 h 10000"/>
              <a:gd name="connsiteX31" fmla="*/ 8858 w 10000"/>
              <a:gd name="connsiteY31" fmla="*/ 1853 h 10000"/>
              <a:gd name="connsiteX32" fmla="*/ 8858 w 10000"/>
              <a:gd name="connsiteY32" fmla="*/ 2194 h 10000"/>
              <a:gd name="connsiteX33" fmla="*/ 8636 w 10000"/>
              <a:gd name="connsiteY33" fmla="*/ 2408 h 10000"/>
              <a:gd name="connsiteX34" fmla="*/ 9069 w 10000"/>
              <a:gd name="connsiteY34" fmla="*/ 2681 h 10000"/>
              <a:gd name="connsiteX35" fmla="*/ 9417 w 10000"/>
              <a:gd name="connsiteY35" fmla="*/ 2937 h 10000"/>
              <a:gd name="connsiteX36" fmla="*/ 9417 w 10000"/>
              <a:gd name="connsiteY36" fmla="*/ 3159 h 10000"/>
              <a:gd name="connsiteX37" fmla="*/ 9417 w 10000"/>
              <a:gd name="connsiteY37" fmla="*/ 3502 h 10000"/>
              <a:gd name="connsiteX38" fmla="*/ 9318 w 10000"/>
              <a:gd name="connsiteY38" fmla="*/ 3903 h 10000"/>
              <a:gd name="connsiteX39" fmla="*/ 9069 w 10000"/>
              <a:gd name="connsiteY39" fmla="*/ 4048 h 10000"/>
              <a:gd name="connsiteX40" fmla="*/ 9417 w 10000"/>
              <a:gd name="connsiteY40" fmla="*/ 4245 h 10000"/>
              <a:gd name="connsiteX41" fmla="*/ 9777 w 10000"/>
              <a:gd name="connsiteY41" fmla="*/ 4594 h 10000"/>
              <a:gd name="connsiteX42" fmla="*/ 10000 w 10000"/>
              <a:gd name="connsiteY42" fmla="*/ 4934 h 10000"/>
              <a:gd name="connsiteX43" fmla="*/ 10000 w 10000"/>
              <a:gd name="connsiteY43" fmla="*/ 5064 h 10000"/>
              <a:gd name="connsiteX44" fmla="*/ 9653 w 10000"/>
              <a:gd name="connsiteY44" fmla="*/ 5132 h 10000"/>
              <a:gd name="connsiteX45" fmla="*/ 8177 w 10000"/>
              <a:gd name="connsiteY45" fmla="*/ 5132 h 10000"/>
              <a:gd name="connsiteX46" fmla="*/ 7829 w 10000"/>
              <a:gd name="connsiteY46" fmla="*/ 5132 h 10000"/>
              <a:gd name="connsiteX47" fmla="*/ 7582 w 10000"/>
              <a:gd name="connsiteY47" fmla="*/ 5269 h 10000"/>
              <a:gd name="connsiteX48" fmla="*/ 7582 w 10000"/>
              <a:gd name="connsiteY48" fmla="*/ 5551 h 10000"/>
              <a:gd name="connsiteX49" fmla="*/ 7358 w 10000"/>
              <a:gd name="connsiteY49" fmla="*/ 5756 h 10000"/>
              <a:gd name="connsiteX50" fmla="*/ 6687 w 10000"/>
              <a:gd name="connsiteY50" fmla="*/ 6099 h 10000"/>
              <a:gd name="connsiteX51" fmla="*/ 6763 w 10000"/>
              <a:gd name="connsiteY51" fmla="*/ 6388 h 10000"/>
              <a:gd name="connsiteX52" fmla="*/ 6687 w 10000"/>
              <a:gd name="connsiteY52" fmla="*/ 6584 h 10000"/>
              <a:gd name="connsiteX53" fmla="*/ 6663 w 10000"/>
              <a:gd name="connsiteY53" fmla="*/ 6598 h 10000"/>
              <a:gd name="connsiteX54" fmla="*/ 6439 w 10000"/>
              <a:gd name="connsiteY54" fmla="*/ 6711 h 10000"/>
              <a:gd name="connsiteX55" fmla="*/ 75 w 10000"/>
              <a:gd name="connsiteY55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2656 w 10000"/>
              <a:gd name="connsiteY7" fmla="*/ 10000 h 10000"/>
              <a:gd name="connsiteX8" fmla="*/ 0 w 10000"/>
              <a:gd name="connsiteY8" fmla="*/ 3843 h 10000"/>
              <a:gd name="connsiteX9" fmla="*/ 224 w 10000"/>
              <a:gd name="connsiteY9" fmla="*/ 3629 h 10000"/>
              <a:gd name="connsiteX10" fmla="*/ 671 w 10000"/>
              <a:gd name="connsiteY10" fmla="*/ 3287 h 10000"/>
              <a:gd name="connsiteX11" fmla="*/ 1143 w 10000"/>
              <a:gd name="connsiteY11" fmla="*/ 3083 h 10000"/>
              <a:gd name="connsiteX12" fmla="*/ 894 w 10000"/>
              <a:gd name="connsiteY12" fmla="*/ 2494 h 10000"/>
              <a:gd name="connsiteX13" fmla="*/ 1775 w 10000"/>
              <a:gd name="connsiteY13" fmla="*/ 1921 h 10000"/>
              <a:gd name="connsiteX14" fmla="*/ 1961 w 10000"/>
              <a:gd name="connsiteY14" fmla="*/ 1683 h 10000"/>
              <a:gd name="connsiteX15" fmla="*/ 2656 w 10000"/>
              <a:gd name="connsiteY15" fmla="*/ 1606 h 10000"/>
              <a:gd name="connsiteX16" fmla="*/ 3041 w 10000"/>
              <a:gd name="connsiteY16" fmla="*/ 1290 h 10000"/>
              <a:gd name="connsiteX17" fmla="*/ 3041 w 10000"/>
              <a:gd name="connsiteY17" fmla="*/ 1094 h 10000"/>
              <a:gd name="connsiteX18" fmla="*/ 3449 w 10000"/>
              <a:gd name="connsiteY18" fmla="*/ 846 h 10000"/>
              <a:gd name="connsiteX19" fmla="*/ 4193 w 10000"/>
              <a:gd name="connsiteY19" fmla="*/ 786 h 10000"/>
              <a:gd name="connsiteX20" fmla="*/ 5051 w 10000"/>
              <a:gd name="connsiteY20" fmla="*/ 786 h 10000"/>
              <a:gd name="connsiteX21" fmla="*/ 5744 w 10000"/>
              <a:gd name="connsiteY21" fmla="*/ 403 h 10000"/>
              <a:gd name="connsiteX22" fmla="*/ 5620 w 10000"/>
              <a:gd name="connsiteY22" fmla="*/ 0 h 10000"/>
              <a:gd name="connsiteX23" fmla="*/ 5744 w 10000"/>
              <a:gd name="connsiteY23" fmla="*/ 0 h 10000"/>
              <a:gd name="connsiteX24" fmla="*/ 5968 w 10000"/>
              <a:gd name="connsiteY24" fmla="*/ 68 h 10000"/>
              <a:gd name="connsiteX25" fmla="*/ 6315 w 10000"/>
              <a:gd name="connsiteY25" fmla="*/ 403 h 10000"/>
              <a:gd name="connsiteX26" fmla="*/ 7829 w 10000"/>
              <a:gd name="connsiteY26" fmla="*/ 1290 h 10000"/>
              <a:gd name="connsiteX27" fmla="*/ 8053 w 10000"/>
              <a:gd name="connsiteY27" fmla="*/ 1094 h 10000"/>
              <a:gd name="connsiteX28" fmla="*/ 8636 w 10000"/>
              <a:gd name="connsiteY28" fmla="*/ 1367 h 10000"/>
              <a:gd name="connsiteX29" fmla="*/ 8858 w 10000"/>
              <a:gd name="connsiteY29" fmla="*/ 1648 h 10000"/>
              <a:gd name="connsiteX30" fmla="*/ 8858 w 10000"/>
              <a:gd name="connsiteY30" fmla="*/ 1853 h 10000"/>
              <a:gd name="connsiteX31" fmla="*/ 8858 w 10000"/>
              <a:gd name="connsiteY31" fmla="*/ 2194 h 10000"/>
              <a:gd name="connsiteX32" fmla="*/ 8636 w 10000"/>
              <a:gd name="connsiteY32" fmla="*/ 2408 h 10000"/>
              <a:gd name="connsiteX33" fmla="*/ 9069 w 10000"/>
              <a:gd name="connsiteY33" fmla="*/ 2681 h 10000"/>
              <a:gd name="connsiteX34" fmla="*/ 9417 w 10000"/>
              <a:gd name="connsiteY34" fmla="*/ 2937 h 10000"/>
              <a:gd name="connsiteX35" fmla="*/ 9417 w 10000"/>
              <a:gd name="connsiteY35" fmla="*/ 3159 h 10000"/>
              <a:gd name="connsiteX36" fmla="*/ 9417 w 10000"/>
              <a:gd name="connsiteY36" fmla="*/ 3502 h 10000"/>
              <a:gd name="connsiteX37" fmla="*/ 9318 w 10000"/>
              <a:gd name="connsiteY37" fmla="*/ 3903 h 10000"/>
              <a:gd name="connsiteX38" fmla="*/ 9069 w 10000"/>
              <a:gd name="connsiteY38" fmla="*/ 4048 h 10000"/>
              <a:gd name="connsiteX39" fmla="*/ 9417 w 10000"/>
              <a:gd name="connsiteY39" fmla="*/ 4245 h 10000"/>
              <a:gd name="connsiteX40" fmla="*/ 9777 w 10000"/>
              <a:gd name="connsiteY40" fmla="*/ 4594 h 10000"/>
              <a:gd name="connsiteX41" fmla="*/ 10000 w 10000"/>
              <a:gd name="connsiteY41" fmla="*/ 4934 h 10000"/>
              <a:gd name="connsiteX42" fmla="*/ 10000 w 10000"/>
              <a:gd name="connsiteY42" fmla="*/ 5064 h 10000"/>
              <a:gd name="connsiteX43" fmla="*/ 9653 w 10000"/>
              <a:gd name="connsiteY43" fmla="*/ 5132 h 10000"/>
              <a:gd name="connsiteX44" fmla="*/ 8177 w 10000"/>
              <a:gd name="connsiteY44" fmla="*/ 5132 h 10000"/>
              <a:gd name="connsiteX45" fmla="*/ 7829 w 10000"/>
              <a:gd name="connsiteY45" fmla="*/ 5132 h 10000"/>
              <a:gd name="connsiteX46" fmla="*/ 7582 w 10000"/>
              <a:gd name="connsiteY46" fmla="*/ 5269 h 10000"/>
              <a:gd name="connsiteX47" fmla="*/ 7582 w 10000"/>
              <a:gd name="connsiteY47" fmla="*/ 5551 h 10000"/>
              <a:gd name="connsiteX48" fmla="*/ 7358 w 10000"/>
              <a:gd name="connsiteY48" fmla="*/ 5756 h 10000"/>
              <a:gd name="connsiteX49" fmla="*/ 6687 w 10000"/>
              <a:gd name="connsiteY49" fmla="*/ 6099 h 10000"/>
              <a:gd name="connsiteX50" fmla="*/ 6763 w 10000"/>
              <a:gd name="connsiteY50" fmla="*/ 6388 h 10000"/>
              <a:gd name="connsiteX51" fmla="*/ 6687 w 10000"/>
              <a:gd name="connsiteY51" fmla="*/ 6584 h 10000"/>
              <a:gd name="connsiteX52" fmla="*/ 6663 w 10000"/>
              <a:gd name="connsiteY52" fmla="*/ 6598 h 10000"/>
              <a:gd name="connsiteX53" fmla="*/ 6439 w 10000"/>
              <a:gd name="connsiteY53" fmla="*/ 6711 h 10000"/>
              <a:gd name="connsiteX54" fmla="*/ 75 w 10000"/>
              <a:gd name="connsiteY54" fmla="*/ 3895 h 10000"/>
              <a:gd name="connsiteX0" fmla="*/ 6763 w 10000"/>
              <a:gd name="connsiteY0" fmla="*/ 7404 h 10881"/>
              <a:gd name="connsiteX1" fmla="*/ 5968 w 10000"/>
              <a:gd name="connsiteY1" fmla="*/ 8080 h 10881"/>
              <a:gd name="connsiteX2" fmla="*/ 5869 w 10000"/>
              <a:gd name="connsiteY2" fmla="*/ 8437 h 10881"/>
              <a:gd name="connsiteX3" fmla="*/ 5051 w 10000"/>
              <a:gd name="connsiteY3" fmla="*/ 8632 h 10881"/>
              <a:gd name="connsiteX4" fmla="*/ 4604 w 10000"/>
              <a:gd name="connsiteY4" fmla="*/ 8839 h 10881"/>
              <a:gd name="connsiteX5" fmla="*/ 3909 w 10000"/>
              <a:gd name="connsiteY5" fmla="*/ 9129 h 10881"/>
              <a:gd name="connsiteX6" fmla="*/ 2656 w 10000"/>
              <a:gd name="connsiteY6" fmla="*/ 10000 h 10881"/>
              <a:gd name="connsiteX7" fmla="*/ 0 w 10000"/>
              <a:gd name="connsiteY7" fmla="*/ 3843 h 10881"/>
              <a:gd name="connsiteX8" fmla="*/ 224 w 10000"/>
              <a:gd name="connsiteY8" fmla="*/ 3629 h 10881"/>
              <a:gd name="connsiteX9" fmla="*/ 671 w 10000"/>
              <a:gd name="connsiteY9" fmla="*/ 3287 h 10881"/>
              <a:gd name="connsiteX10" fmla="*/ 1143 w 10000"/>
              <a:gd name="connsiteY10" fmla="*/ 3083 h 10881"/>
              <a:gd name="connsiteX11" fmla="*/ 894 w 10000"/>
              <a:gd name="connsiteY11" fmla="*/ 2494 h 10881"/>
              <a:gd name="connsiteX12" fmla="*/ 1775 w 10000"/>
              <a:gd name="connsiteY12" fmla="*/ 1921 h 10881"/>
              <a:gd name="connsiteX13" fmla="*/ 1961 w 10000"/>
              <a:gd name="connsiteY13" fmla="*/ 1683 h 10881"/>
              <a:gd name="connsiteX14" fmla="*/ 2656 w 10000"/>
              <a:gd name="connsiteY14" fmla="*/ 1606 h 10881"/>
              <a:gd name="connsiteX15" fmla="*/ 3041 w 10000"/>
              <a:gd name="connsiteY15" fmla="*/ 1290 h 10881"/>
              <a:gd name="connsiteX16" fmla="*/ 3041 w 10000"/>
              <a:gd name="connsiteY16" fmla="*/ 1094 h 10881"/>
              <a:gd name="connsiteX17" fmla="*/ 3449 w 10000"/>
              <a:gd name="connsiteY17" fmla="*/ 846 h 10881"/>
              <a:gd name="connsiteX18" fmla="*/ 4193 w 10000"/>
              <a:gd name="connsiteY18" fmla="*/ 786 h 10881"/>
              <a:gd name="connsiteX19" fmla="*/ 5051 w 10000"/>
              <a:gd name="connsiteY19" fmla="*/ 786 h 10881"/>
              <a:gd name="connsiteX20" fmla="*/ 5744 w 10000"/>
              <a:gd name="connsiteY20" fmla="*/ 403 h 10881"/>
              <a:gd name="connsiteX21" fmla="*/ 5620 w 10000"/>
              <a:gd name="connsiteY21" fmla="*/ 0 h 10881"/>
              <a:gd name="connsiteX22" fmla="*/ 5744 w 10000"/>
              <a:gd name="connsiteY22" fmla="*/ 0 h 10881"/>
              <a:gd name="connsiteX23" fmla="*/ 5968 w 10000"/>
              <a:gd name="connsiteY23" fmla="*/ 68 h 10881"/>
              <a:gd name="connsiteX24" fmla="*/ 6315 w 10000"/>
              <a:gd name="connsiteY24" fmla="*/ 403 h 10881"/>
              <a:gd name="connsiteX25" fmla="*/ 7829 w 10000"/>
              <a:gd name="connsiteY25" fmla="*/ 1290 h 10881"/>
              <a:gd name="connsiteX26" fmla="*/ 8053 w 10000"/>
              <a:gd name="connsiteY26" fmla="*/ 1094 h 10881"/>
              <a:gd name="connsiteX27" fmla="*/ 8636 w 10000"/>
              <a:gd name="connsiteY27" fmla="*/ 1367 h 10881"/>
              <a:gd name="connsiteX28" fmla="*/ 8858 w 10000"/>
              <a:gd name="connsiteY28" fmla="*/ 1648 h 10881"/>
              <a:gd name="connsiteX29" fmla="*/ 8858 w 10000"/>
              <a:gd name="connsiteY29" fmla="*/ 1853 h 10881"/>
              <a:gd name="connsiteX30" fmla="*/ 8858 w 10000"/>
              <a:gd name="connsiteY30" fmla="*/ 2194 h 10881"/>
              <a:gd name="connsiteX31" fmla="*/ 8636 w 10000"/>
              <a:gd name="connsiteY31" fmla="*/ 2408 h 10881"/>
              <a:gd name="connsiteX32" fmla="*/ 9069 w 10000"/>
              <a:gd name="connsiteY32" fmla="*/ 2681 h 10881"/>
              <a:gd name="connsiteX33" fmla="*/ 9417 w 10000"/>
              <a:gd name="connsiteY33" fmla="*/ 2937 h 10881"/>
              <a:gd name="connsiteX34" fmla="*/ 9417 w 10000"/>
              <a:gd name="connsiteY34" fmla="*/ 3159 h 10881"/>
              <a:gd name="connsiteX35" fmla="*/ 9417 w 10000"/>
              <a:gd name="connsiteY35" fmla="*/ 3502 h 10881"/>
              <a:gd name="connsiteX36" fmla="*/ 9318 w 10000"/>
              <a:gd name="connsiteY36" fmla="*/ 3903 h 10881"/>
              <a:gd name="connsiteX37" fmla="*/ 9069 w 10000"/>
              <a:gd name="connsiteY37" fmla="*/ 4048 h 10881"/>
              <a:gd name="connsiteX38" fmla="*/ 9417 w 10000"/>
              <a:gd name="connsiteY38" fmla="*/ 4245 h 10881"/>
              <a:gd name="connsiteX39" fmla="*/ 9777 w 10000"/>
              <a:gd name="connsiteY39" fmla="*/ 4594 h 10881"/>
              <a:gd name="connsiteX40" fmla="*/ 10000 w 10000"/>
              <a:gd name="connsiteY40" fmla="*/ 4934 h 10881"/>
              <a:gd name="connsiteX41" fmla="*/ 10000 w 10000"/>
              <a:gd name="connsiteY41" fmla="*/ 5064 h 10881"/>
              <a:gd name="connsiteX42" fmla="*/ 9653 w 10000"/>
              <a:gd name="connsiteY42" fmla="*/ 5132 h 10881"/>
              <a:gd name="connsiteX43" fmla="*/ 8177 w 10000"/>
              <a:gd name="connsiteY43" fmla="*/ 5132 h 10881"/>
              <a:gd name="connsiteX44" fmla="*/ 7829 w 10000"/>
              <a:gd name="connsiteY44" fmla="*/ 5132 h 10881"/>
              <a:gd name="connsiteX45" fmla="*/ 7582 w 10000"/>
              <a:gd name="connsiteY45" fmla="*/ 5269 h 10881"/>
              <a:gd name="connsiteX46" fmla="*/ 7582 w 10000"/>
              <a:gd name="connsiteY46" fmla="*/ 5551 h 10881"/>
              <a:gd name="connsiteX47" fmla="*/ 7358 w 10000"/>
              <a:gd name="connsiteY47" fmla="*/ 5756 h 10881"/>
              <a:gd name="connsiteX48" fmla="*/ 6687 w 10000"/>
              <a:gd name="connsiteY48" fmla="*/ 6099 h 10881"/>
              <a:gd name="connsiteX49" fmla="*/ 6763 w 10000"/>
              <a:gd name="connsiteY49" fmla="*/ 6388 h 10881"/>
              <a:gd name="connsiteX50" fmla="*/ 6687 w 10000"/>
              <a:gd name="connsiteY50" fmla="*/ 6584 h 10881"/>
              <a:gd name="connsiteX51" fmla="*/ 6663 w 10000"/>
              <a:gd name="connsiteY51" fmla="*/ 6598 h 10881"/>
              <a:gd name="connsiteX52" fmla="*/ 6439 w 10000"/>
              <a:gd name="connsiteY52" fmla="*/ 6711 h 10881"/>
              <a:gd name="connsiteX53" fmla="*/ 75 w 10000"/>
              <a:gd name="connsiteY53" fmla="*/ 3895 h 10881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2656 w 10000"/>
              <a:gd name="connsiteY5" fmla="*/ 10000 h 10000"/>
              <a:gd name="connsiteX6" fmla="*/ 0 w 10000"/>
              <a:gd name="connsiteY6" fmla="*/ 3843 h 10000"/>
              <a:gd name="connsiteX7" fmla="*/ 224 w 10000"/>
              <a:gd name="connsiteY7" fmla="*/ 3629 h 10000"/>
              <a:gd name="connsiteX8" fmla="*/ 671 w 10000"/>
              <a:gd name="connsiteY8" fmla="*/ 3287 h 10000"/>
              <a:gd name="connsiteX9" fmla="*/ 1143 w 10000"/>
              <a:gd name="connsiteY9" fmla="*/ 3083 h 10000"/>
              <a:gd name="connsiteX10" fmla="*/ 894 w 10000"/>
              <a:gd name="connsiteY10" fmla="*/ 2494 h 10000"/>
              <a:gd name="connsiteX11" fmla="*/ 1775 w 10000"/>
              <a:gd name="connsiteY11" fmla="*/ 1921 h 10000"/>
              <a:gd name="connsiteX12" fmla="*/ 1961 w 10000"/>
              <a:gd name="connsiteY12" fmla="*/ 1683 h 10000"/>
              <a:gd name="connsiteX13" fmla="*/ 2656 w 10000"/>
              <a:gd name="connsiteY13" fmla="*/ 1606 h 10000"/>
              <a:gd name="connsiteX14" fmla="*/ 3041 w 10000"/>
              <a:gd name="connsiteY14" fmla="*/ 1290 h 10000"/>
              <a:gd name="connsiteX15" fmla="*/ 3041 w 10000"/>
              <a:gd name="connsiteY15" fmla="*/ 1094 h 10000"/>
              <a:gd name="connsiteX16" fmla="*/ 3449 w 10000"/>
              <a:gd name="connsiteY16" fmla="*/ 846 h 10000"/>
              <a:gd name="connsiteX17" fmla="*/ 4193 w 10000"/>
              <a:gd name="connsiteY17" fmla="*/ 786 h 10000"/>
              <a:gd name="connsiteX18" fmla="*/ 5051 w 10000"/>
              <a:gd name="connsiteY18" fmla="*/ 786 h 10000"/>
              <a:gd name="connsiteX19" fmla="*/ 5744 w 10000"/>
              <a:gd name="connsiteY19" fmla="*/ 403 h 10000"/>
              <a:gd name="connsiteX20" fmla="*/ 5620 w 10000"/>
              <a:gd name="connsiteY20" fmla="*/ 0 h 10000"/>
              <a:gd name="connsiteX21" fmla="*/ 5744 w 10000"/>
              <a:gd name="connsiteY21" fmla="*/ 0 h 10000"/>
              <a:gd name="connsiteX22" fmla="*/ 5968 w 10000"/>
              <a:gd name="connsiteY22" fmla="*/ 68 h 10000"/>
              <a:gd name="connsiteX23" fmla="*/ 6315 w 10000"/>
              <a:gd name="connsiteY23" fmla="*/ 403 h 10000"/>
              <a:gd name="connsiteX24" fmla="*/ 7829 w 10000"/>
              <a:gd name="connsiteY24" fmla="*/ 1290 h 10000"/>
              <a:gd name="connsiteX25" fmla="*/ 8053 w 10000"/>
              <a:gd name="connsiteY25" fmla="*/ 1094 h 10000"/>
              <a:gd name="connsiteX26" fmla="*/ 8636 w 10000"/>
              <a:gd name="connsiteY26" fmla="*/ 1367 h 10000"/>
              <a:gd name="connsiteX27" fmla="*/ 8858 w 10000"/>
              <a:gd name="connsiteY27" fmla="*/ 1648 h 10000"/>
              <a:gd name="connsiteX28" fmla="*/ 8858 w 10000"/>
              <a:gd name="connsiteY28" fmla="*/ 1853 h 10000"/>
              <a:gd name="connsiteX29" fmla="*/ 8858 w 10000"/>
              <a:gd name="connsiteY29" fmla="*/ 2194 h 10000"/>
              <a:gd name="connsiteX30" fmla="*/ 8636 w 10000"/>
              <a:gd name="connsiteY30" fmla="*/ 2408 h 10000"/>
              <a:gd name="connsiteX31" fmla="*/ 9069 w 10000"/>
              <a:gd name="connsiteY31" fmla="*/ 2681 h 10000"/>
              <a:gd name="connsiteX32" fmla="*/ 9417 w 10000"/>
              <a:gd name="connsiteY32" fmla="*/ 2937 h 10000"/>
              <a:gd name="connsiteX33" fmla="*/ 9417 w 10000"/>
              <a:gd name="connsiteY33" fmla="*/ 3159 h 10000"/>
              <a:gd name="connsiteX34" fmla="*/ 9417 w 10000"/>
              <a:gd name="connsiteY34" fmla="*/ 3502 h 10000"/>
              <a:gd name="connsiteX35" fmla="*/ 9318 w 10000"/>
              <a:gd name="connsiteY35" fmla="*/ 3903 h 10000"/>
              <a:gd name="connsiteX36" fmla="*/ 9069 w 10000"/>
              <a:gd name="connsiteY36" fmla="*/ 4048 h 10000"/>
              <a:gd name="connsiteX37" fmla="*/ 9417 w 10000"/>
              <a:gd name="connsiteY37" fmla="*/ 4245 h 10000"/>
              <a:gd name="connsiteX38" fmla="*/ 9777 w 10000"/>
              <a:gd name="connsiteY38" fmla="*/ 4594 h 10000"/>
              <a:gd name="connsiteX39" fmla="*/ 10000 w 10000"/>
              <a:gd name="connsiteY39" fmla="*/ 4934 h 10000"/>
              <a:gd name="connsiteX40" fmla="*/ 10000 w 10000"/>
              <a:gd name="connsiteY40" fmla="*/ 5064 h 10000"/>
              <a:gd name="connsiteX41" fmla="*/ 9653 w 10000"/>
              <a:gd name="connsiteY41" fmla="*/ 5132 h 10000"/>
              <a:gd name="connsiteX42" fmla="*/ 8177 w 10000"/>
              <a:gd name="connsiteY42" fmla="*/ 5132 h 10000"/>
              <a:gd name="connsiteX43" fmla="*/ 7829 w 10000"/>
              <a:gd name="connsiteY43" fmla="*/ 5132 h 10000"/>
              <a:gd name="connsiteX44" fmla="*/ 7582 w 10000"/>
              <a:gd name="connsiteY44" fmla="*/ 5269 h 10000"/>
              <a:gd name="connsiteX45" fmla="*/ 7582 w 10000"/>
              <a:gd name="connsiteY45" fmla="*/ 5551 h 10000"/>
              <a:gd name="connsiteX46" fmla="*/ 7358 w 10000"/>
              <a:gd name="connsiteY46" fmla="*/ 5756 h 10000"/>
              <a:gd name="connsiteX47" fmla="*/ 6687 w 10000"/>
              <a:gd name="connsiteY47" fmla="*/ 6099 h 10000"/>
              <a:gd name="connsiteX48" fmla="*/ 6763 w 10000"/>
              <a:gd name="connsiteY48" fmla="*/ 6388 h 10000"/>
              <a:gd name="connsiteX49" fmla="*/ 6687 w 10000"/>
              <a:gd name="connsiteY49" fmla="*/ 6584 h 10000"/>
              <a:gd name="connsiteX50" fmla="*/ 6663 w 10000"/>
              <a:gd name="connsiteY50" fmla="*/ 6598 h 10000"/>
              <a:gd name="connsiteX51" fmla="*/ 6439 w 10000"/>
              <a:gd name="connsiteY51" fmla="*/ 6711 h 10000"/>
              <a:gd name="connsiteX52" fmla="*/ 75 w 10000"/>
              <a:gd name="connsiteY52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2656 w 10000"/>
              <a:gd name="connsiteY4" fmla="*/ 10000 h 10000"/>
              <a:gd name="connsiteX5" fmla="*/ 0 w 10000"/>
              <a:gd name="connsiteY5" fmla="*/ 3843 h 10000"/>
              <a:gd name="connsiteX6" fmla="*/ 224 w 10000"/>
              <a:gd name="connsiteY6" fmla="*/ 3629 h 10000"/>
              <a:gd name="connsiteX7" fmla="*/ 671 w 10000"/>
              <a:gd name="connsiteY7" fmla="*/ 3287 h 10000"/>
              <a:gd name="connsiteX8" fmla="*/ 1143 w 10000"/>
              <a:gd name="connsiteY8" fmla="*/ 3083 h 10000"/>
              <a:gd name="connsiteX9" fmla="*/ 894 w 10000"/>
              <a:gd name="connsiteY9" fmla="*/ 2494 h 10000"/>
              <a:gd name="connsiteX10" fmla="*/ 1775 w 10000"/>
              <a:gd name="connsiteY10" fmla="*/ 1921 h 10000"/>
              <a:gd name="connsiteX11" fmla="*/ 1961 w 10000"/>
              <a:gd name="connsiteY11" fmla="*/ 1683 h 10000"/>
              <a:gd name="connsiteX12" fmla="*/ 2656 w 10000"/>
              <a:gd name="connsiteY12" fmla="*/ 1606 h 10000"/>
              <a:gd name="connsiteX13" fmla="*/ 3041 w 10000"/>
              <a:gd name="connsiteY13" fmla="*/ 1290 h 10000"/>
              <a:gd name="connsiteX14" fmla="*/ 3041 w 10000"/>
              <a:gd name="connsiteY14" fmla="*/ 1094 h 10000"/>
              <a:gd name="connsiteX15" fmla="*/ 3449 w 10000"/>
              <a:gd name="connsiteY15" fmla="*/ 846 h 10000"/>
              <a:gd name="connsiteX16" fmla="*/ 4193 w 10000"/>
              <a:gd name="connsiteY16" fmla="*/ 786 h 10000"/>
              <a:gd name="connsiteX17" fmla="*/ 5051 w 10000"/>
              <a:gd name="connsiteY17" fmla="*/ 786 h 10000"/>
              <a:gd name="connsiteX18" fmla="*/ 5744 w 10000"/>
              <a:gd name="connsiteY18" fmla="*/ 403 h 10000"/>
              <a:gd name="connsiteX19" fmla="*/ 5620 w 10000"/>
              <a:gd name="connsiteY19" fmla="*/ 0 h 10000"/>
              <a:gd name="connsiteX20" fmla="*/ 5744 w 10000"/>
              <a:gd name="connsiteY20" fmla="*/ 0 h 10000"/>
              <a:gd name="connsiteX21" fmla="*/ 5968 w 10000"/>
              <a:gd name="connsiteY21" fmla="*/ 68 h 10000"/>
              <a:gd name="connsiteX22" fmla="*/ 6315 w 10000"/>
              <a:gd name="connsiteY22" fmla="*/ 403 h 10000"/>
              <a:gd name="connsiteX23" fmla="*/ 7829 w 10000"/>
              <a:gd name="connsiteY23" fmla="*/ 1290 h 10000"/>
              <a:gd name="connsiteX24" fmla="*/ 8053 w 10000"/>
              <a:gd name="connsiteY24" fmla="*/ 1094 h 10000"/>
              <a:gd name="connsiteX25" fmla="*/ 8636 w 10000"/>
              <a:gd name="connsiteY25" fmla="*/ 1367 h 10000"/>
              <a:gd name="connsiteX26" fmla="*/ 8858 w 10000"/>
              <a:gd name="connsiteY26" fmla="*/ 1648 h 10000"/>
              <a:gd name="connsiteX27" fmla="*/ 8858 w 10000"/>
              <a:gd name="connsiteY27" fmla="*/ 1853 h 10000"/>
              <a:gd name="connsiteX28" fmla="*/ 8858 w 10000"/>
              <a:gd name="connsiteY28" fmla="*/ 2194 h 10000"/>
              <a:gd name="connsiteX29" fmla="*/ 8636 w 10000"/>
              <a:gd name="connsiteY29" fmla="*/ 2408 h 10000"/>
              <a:gd name="connsiteX30" fmla="*/ 9069 w 10000"/>
              <a:gd name="connsiteY30" fmla="*/ 2681 h 10000"/>
              <a:gd name="connsiteX31" fmla="*/ 9417 w 10000"/>
              <a:gd name="connsiteY31" fmla="*/ 2937 h 10000"/>
              <a:gd name="connsiteX32" fmla="*/ 9417 w 10000"/>
              <a:gd name="connsiteY32" fmla="*/ 3159 h 10000"/>
              <a:gd name="connsiteX33" fmla="*/ 9417 w 10000"/>
              <a:gd name="connsiteY33" fmla="*/ 3502 h 10000"/>
              <a:gd name="connsiteX34" fmla="*/ 9318 w 10000"/>
              <a:gd name="connsiteY34" fmla="*/ 3903 h 10000"/>
              <a:gd name="connsiteX35" fmla="*/ 9069 w 10000"/>
              <a:gd name="connsiteY35" fmla="*/ 4048 h 10000"/>
              <a:gd name="connsiteX36" fmla="*/ 9417 w 10000"/>
              <a:gd name="connsiteY36" fmla="*/ 4245 h 10000"/>
              <a:gd name="connsiteX37" fmla="*/ 9777 w 10000"/>
              <a:gd name="connsiteY37" fmla="*/ 4594 h 10000"/>
              <a:gd name="connsiteX38" fmla="*/ 10000 w 10000"/>
              <a:gd name="connsiteY38" fmla="*/ 4934 h 10000"/>
              <a:gd name="connsiteX39" fmla="*/ 10000 w 10000"/>
              <a:gd name="connsiteY39" fmla="*/ 5064 h 10000"/>
              <a:gd name="connsiteX40" fmla="*/ 9653 w 10000"/>
              <a:gd name="connsiteY40" fmla="*/ 5132 h 10000"/>
              <a:gd name="connsiteX41" fmla="*/ 8177 w 10000"/>
              <a:gd name="connsiteY41" fmla="*/ 5132 h 10000"/>
              <a:gd name="connsiteX42" fmla="*/ 7829 w 10000"/>
              <a:gd name="connsiteY42" fmla="*/ 5132 h 10000"/>
              <a:gd name="connsiteX43" fmla="*/ 7582 w 10000"/>
              <a:gd name="connsiteY43" fmla="*/ 5269 h 10000"/>
              <a:gd name="connsiteX44" fmla="*/ 7582 w 10000"/>
              <a:gd name="connsiteY44" fmla="*/ 5551 h 10000"/>
              <a:gd name="connsiteX45" fmla="*/ 7358 w 10000"/>
              <a:gd name="connsiteY45" fmla="*/ 5756 h 10000"/>
              <a:gd name="connsiteX46" fmla="*/ 6687 w 10000"/>
              <a:gd name="connsiteY46" fmla="*/ 6099 h 10000"/>
              <a:gd name="connsiteX47" fmla="*/ 6763 w 10000"/>
              <a:gd name="connsiteY47" fmla="*/ 6388 h 10000"/>
              <a:gd name="connsiteX48" fmla="*/ 6687 w 10000"/>
              <a:gd name="connsiteY48" fmla="*/ 6584 h 10000"/>
              <a:gd name="connsiteX49" fmla="*/ 6663 w 10000"/>
              <a:gd name="connsiteY49" fmla="*/ 6598 h 10000"/>
              <a:gd name="connsiteX50" fmla="*/ 6439 w 10000"/>
              <a:gd name="connsiteY50" fmla="*/ 6711 h 10000"/>
              <a:gd name="connsiteX51" fmla="*/ 75 w 10000"/>
              <a:gd name="connsiteY51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2656 w 10000"/>
              <a:gd name="connsiteY3" fmla="*/ 10000 h 10000"/>
              <a:gd name="connsiteX4" fmla="*/ 0 w 10000"/>
              <a:gd name="connsiteY4" fmla="*/ 3843 h 10000"/>
              <a:gd name="connsiteX5" fmla="*/ 224 w 10000"/>
              <a:gd name="connsiteY5" fmla="*/ 3629 h 10000"/>
              <a:gd name="connsiteX6" fmla="*/ 671 w 10000"/>
              <a:gd name="connsiteY6" fmla="*/ 3287 h 10000"/>
              <a:gd name="connsiteX7" fmla="*/ 1143 w 10000"/>
              <a:gd name="connsiteY7" fmla="*/ 3083 h 10000"/>
              <a:gd name="connsiteX8" fmla="*/ 894 w 10000"/>
              <a:gd name="connsiteY8" fmla="*/ 2494 h 10000"/>
              <a:gd name="connsiteX9" fmla="*/ 1775 w 10000"/>
              <a:gd name="connsiteY9" fmla="*/ 1921 h 10000"/>
              <a:gd name="connsiteX10" fmla="*/ 1961 w 10000"/>
              <a:gd name="connsiteY10" fmla="*/ 1683 h 10000"/>
              <a:gd name="connsiteX11" fmla="*/ 2656 w 10000"/>
              <a:gd name="connsiteY11" fmla="*/ 1606 h 10000"/>
              <a:gd name="connsiteX12" fmla="*/ 3041 w 10000"/>
              <a:gd name="connsiteY12" fmla="*/ 1290 h 10000"/>
              <a:gd name="connsiteX13" fmla="*/ 3041 w 10000"/>
              <a:gd name="connsiteY13" fmla="*/ 1094 h 10000"/>
              <a:gd name="connsiteX14" fmla="*/ 3449 w 10000"/>
              <a:gd name="connsiteY14" fmla="*/ 846 h 10000"/>
              <a:gd name="connsiteX15" fmla="*/ 4193 w 10000"/>
              <a:gd name="connsiteY15" fmla="*/ 786 h 10000"/>
              <a:gd name="connsiteX16" fmla="*/ 5051 w 10000"/>
              <a:gd name="connsiteY16" fmla="*/ 786 h 10000"/>
              <a:gd name="connsiteX17" fmla="*/ 5744 w 10000"/>
              <a:gd name="connsiteY17" fmla="*/ 403 h 10000"/>
              <a:gd name="connsiteX18" fmla="*/ 5620 w 10000"/>
              <a:gd name="connsiteY18" fmla="*/ 0 h 10000"/>
              <a:gd name="connsiteX19" fmla="*/ 5744 w 10000"/>
              <a:gd name="connsiteY19" fmla="*/ 0 h 10000"/>
              <a:gd name="connsiteX20" fmla="*/ 5968 w 10000"/>
              <a:gd name="connsiteY20" fmla="*/ 68 h 10000"/>
              <a:gd name="connsiteX21" fmla="*/ 6315 w 10000"/>
              <a:gd name="connsiteY21" fmla="*/ 403 h 10000"/>
              <a:gd name="connsiteX22" fmla="*/ 7829 w 10000"/>
              <a:gd name="connsiteY22" fmla="*/ 1290 h 10000"/>
              <a:gd name="connsiteX23" fmla="*/ 8053 w 10000"/>
              <a:gd name="connsiteY23" fmla="*/ 1094 h 10000"/>
              <a:gd name="connsiteX24" fmla="*/ 8636 w 10000"/>
              <a:gd name="connsiteY24" fmla="*/ 1367 h 10000"/>
              <a:gd name="connsiteX25" fmla="*/ 8858 w 10000"/>
              <a:gd name="connsiteY25" fmla="*/ 1648 h 10000"/>
              <a:gd name="connsiteX26" fmla="*/ 8858 w 10000"/>
              <a:gd name="connsiteY26" fmla="*/ 1853 h 10000"/>
              <a:gd name="connsiteX27" fmla="*/ 8858 w 10000"/>
              <a:gd name="connsiteY27" fmla="*/ 2194 h 10000"/>
              <a:gd name="connsiteX28" fmla="*/ 8636 w 10000"/>
              <a:gd name="connsiteY28" fmla="*/ 2408 h 10000"/>
              <a:gd name="connsiteX29" fmla="*/ 9069 w 10000"/>
              <a:gd name="connsiteY29" fmla="*/ 2681 h 10000"/>
              <a:gd name="connsiteX30" fmla="*/ 9417 w 10000"/>
              <a:gd name="connsiteY30" fmla="*/ 2937 h 10000"/>
              <a:gd name="connsiteX31" fmla="*/ 9417 w 10000"/>
              <a:gd name="connsiteY31" fmla="*/ 3159 h 10000"/>
              <a:gd name="connsiteX32" fmla="*/ 9417 w 10000"/>
              <a:gd name="connsiteY32" fmla="*/ 3502 h 10000"/>
              <a:gd name="connsiteX33" fmla="*/ 9318 w 10000"/>
              <a:gd name="connsiteY33" fmla="*/ 3903 h 10000"/>
              <a:gd name="connsiteX34" fmla="*/ 9069 w 10000"/>
              <a:gd name="connsiteY34" fmla="*/ 4048 h 10000"/>
              <a:gd name="connsiteX35" fmla="*/ 9417 w 10000"/>
              <a:gd name="connsiteY35" fmla="*/ 4245 h 10000"/>
              <a:gd name="connsiteX36" fmla="*/ 9777 w 10000"/>
              <a:gd name="connsiteY36" fmla="*/ 4594 h 10000"/>
              <a:gd name="connsiteX37" fmla="*/ 10000 w 10000"/>
              <a:gd name="connsiteY37" fmla="*/ 4934 h 10000"/>
              <a:gd name="connsiteX38" fmla="*/ 10000 w 10000"/>
              <a:gd name="connsiteY38" fmla="*/ 5064 h 10000"/>
              <a:gd name="connsiteX39" fmla="*/ 9653 w 10000"/>
              <a:gd name="connsiteY39" fmla="*/ 5132 h 10000"/>
              <a:gd name="connsiteX40" fmla="*/ 8177 w 10000"/>
              <a:gd name="connsiteY40" fmla="*/ 5132 h 10000"/>
              <a:gd name="connsiteX41" fmla="*/ 7829 w 10000"/>
              <a:gd name="connsiteY41" fmla="*/ 5132 h 10000"/>
              <a:gd name="connsiteX42" fmla="*/ 7582 w 10000"/>
              <a:gd name="connsiteY42" fmla="*/ 5269 h 10000"/>
              <a:gd name="connsiteX43" fmla="*/ 7582 w 10000"/>
              <a:gd name="connsiteY43" fmla="*/ 5551 h 10000"/>
              <a:gd name="connsiteX44" fmla="*/ 7358 w 10000"/>
              <a:gd name="connsiteY44" fmla="*/ 5756 h 10000"/>
              <a:gd name="connsiteX45" fmla="*/ 6687 w 10000"/>
              <a:gd name="connsiteY45" fmla="*/ 6099 h 10000"/>
              <a:gd name="connsiteX46" fmla="*/ 6763 w 10000"/>
              <a:gd name="connsiteY46" fmla="*/ 6388 h 10000"/>
              <a:gd name="connsiteX47" fmla="*/ 6687 w 10000"/>
              <a:gd name="connsiteY47" fmla="*/ 6584 h 10000"/>
              <a:gd name="connsiteX48" fmla="*/ 6663 w 10000"/>
              <a:gd name="connsiteY48" fmla="*/ 6598 h 10000"/>
              <a:gd name="connsiteX49" fmla="*/ 6439 w 10000"/>
              <a:gd name="connsiteY49" fmla="*/ 6711 h 10000"/>
              <a:gd name="connsiteX50" fmla="*/ 75 w 10000"/>
              <a:gd name="connsiteY50" fmla="*/ 3895 h 10000"/>
              <a:gd name="connsiteX0" fmla="*/ 6763 w 10000"/>
              <a:gd name="connsiteY0" fmla="*/ 7404 h 10706"/>
              <a:gd name="connsiteX1" fmla="*/ 5968 w 10000"/>
              <a:gd name="connsiteY1" fmla="*/ 8080 h 10706"/>
              <a:gd name="connsiteX2" fmla="*/ 2656 w 10000"/>
              <a:gd name="connsiteY2" fmla="*/ 10000 h 10706"/>
              <a:gd name="connsiteX3" fmla="*/ 0 w 10000"/>
              <a:gd name="connsiteY3" fmla="*/ 3843 h 10706"/>
              <a:gd name="connsiteX4" fmla="*/ 224 w 10000"/>
              <a:gd name="connsiteY4" fmla="*/ 3629 h 10706"/>
              <a:gd name="connsiteX5" fmla="*/ 671 w 10000"/>
              <a:gd name="connsiteY5" fmla="*/ 3287 h 10706"/>
              <a:gd name="connsiteX6" fmla="*/ 1143 w 10000"/>
              <a:gd name="connsiteY6" fmla="*/ 3083 h 10706"/>
              <a:gd name="connsiteX7" fmla="*/ 894 w 10000"/>
              <a:gd name="connsiteY7" fmla="*/ 2494 h 10706"/>
              <a:gd name="connsiteX8" fmla="*/ 1775 w 10000"/>
              <a:gd name="connsiteY8" fmla="*/ 1921 h 10706"/>
              <a:gd name="connsiteX9" fmla="*/ 1961 w 10000"/>
              <a:gd name="connsiteY9" fmla="*/ 1683 h 10706"/>
              <a:gd name="connsiteX10" fmla="*/ 2656 w 10000"/>
              <a:gd name="connsiteY10" fmla="*/ 1606 h 10706"/>
              <a:gd name="connsiteX11" fmla="*/ 3041 w 10000"/>
              <a:gd name="connsiteY11" fmla="*/ 1290 h 10706"/>
              <a:gd name="connsiteX12" fmla="*/ 3041 w 10000"/>
              <a:gd name="connsiteY12" fmla="*/ 1094 h 10706"/>
              <a:gd name="connsiteX13" fmla="*/ 3449 w 10000"/>
              <a:gd name="connsiteY13" fmla="*/ 846 h 10706"/>
              <a:gd name="connsiteX14" fmla="*/ 4193 w 10000"/>
              <a:gd name="connsiteY14" fmla="*/ 786 h 10706"/>
              <a:gd name="connsiteX15" fmla="*/ 5051 w 10000"/>
              <a:gd name="connsiteY15" fmla="*/ 786 h 10706"/>
              <a:gd name="connsiteX16" fmla="*/ 5744 w 10000"/>
              <a:gd name="connsiteY16" fmla="*/ 403 h 10706"/>
              <a:gd name="connsiteX17" fmla="*/ 5620 w 10000"/>
              <a:gd name="connsiteY17" fmla="*/ 0 h 10706"/>
              <a:gd name="connsiteX18" fmla="*/ 5744 w 10000"/>
              <a:gd name="connsiteY18" fmla="*/ 0 h 10706"/>
              <a:gd name="connsiteX19" fmla="*/ 5968 w 10000"/>
              <a:gd name="connsiteY19" fmla="*/ 68 h 10706"/>
              <a:gd name="connsiteX20" fmla="*/ 6315 w 10000"/>
              <a:gd name="connsiteY20" fmla="*/ 403 h 10706"/>
              <a:gd name="connsiteX21" fmla="*/ 7829 w 10000"/>
              <a:gd name="connsiteY21" fmla="*/ 1290 h 10706"/>
              <a:gd name="connsiteX22" fmla="*/ 8053 w 10000"/>
              <a:gd name="connsiteY22" fmla="*/ 1094 h 10706"/>
              <a:gd name="connsiteX23" fmla="*/ 8636 w 10000"/>
              <a:gd name="connsiteY23" fmla="*/ 1367 h 10706"/>
              <a:gd name="connsiteX24" fmla="*/ 8858 w 10000"/>
              <a:gd name="connsiteY24" fmla="*/ 1648 h 10706"/>
              <a:gd name="connsiteX25" fmla="*/ 8858 w 10000"/>
              <a:gd name="connsiteY25" fmla="*/ 1853 h 10706"/>
              <a:gd name="connsiteX26" fmla="*/ 8858 w 10000"/>
              <a:gd name="connsiteY26" fmla="*/ 2194 h 10706"/>
              <a:gd name="connsiteX27" fmla="*/ 8636 w 10000"/>
              <a:gd name="connsiteY27" fmla="*/ 2408 h 10706"/>
              <a:gd name="connsiteX28" fmla="*/ 9069 w 10000"/>
              <a:gd name="connsiteY28" fmla="*/ 2681 h 10706"/>
              <a:gd name="connsiteX29" fmla="*/ 9417 w 10000"/>
              <a:gd name="connsiteY29" fmla="*/ 2937 h 10706"/>
              <a:gd name="connsiteX30" fmla="*/ 9417 w 10000"/>
              <a:gd name="connsiteY30" fmla="*/ 3159 h 10706"/>
              <a:gd name="connsiteX31" fmla="*/ 9417 w 10000"/>
              <a:gd name="connsiteY31" fmla="*/ 3502 h 10706"/>
              <a:gd name="connsiteX32" fmla="*/ 9318 w 10000"/>
              <a:gd name="connsiteY32" fmla="*/ 3903 h 10706"/>
              <a:gd name="connsiteX33" fmla="*/ 9069 w 10000"/>
              <a:gd name="connsiteY33" fmla="*/ 4048 h 10706"/>
              <a:gd name="connsiteX34" fmla="*/ 9417 w 10000"/>
              <a:gd name="connsiteY34" fmla="*/ 4245 h 10706"/>
              <a:gd name="connsiteX35" fmla="*/ 9777 w 10000"/>
              <a:gd name="connsiteY35" fmla="*/ 4594 h 10706"/>
              <a:gd name="connsiteX36" fmla="*/ 10000 w 10000"/>
              <a:gd name="connsiteY36" fmla="*/ 4934 h 10706"/>
              <a:gd name="connsiteX37" fmla="*/ 10000 w 10000"/>
              <a:gd name="connsiteY37" fmla="*/ 5064 h 10706"/>
              <a:gd name="connsiteX38" fmla="*/ 9653 w 10000"/>
              <a:gd name="connsiteY38" fmla="*/ 5132 h 10706"/>
              <a:gd name="connsiteX39" fmla="*/ 8177 w 10000"/>
              <a:gd name="connsiteY39" fmla="*/ 5132 h 10706"/>
              <a:gd name="connsiteX40" fmla="*/ 7829 w 10000"/>
              <a:gd name="connsiteY40" fmla="*/ 5132 h 10706"/>
              <a:gd name="connsiteX41" fmla="*/ 7582 w 10000"/>
              <a:gd name="connsiteY41" fmla="*/ 5269 h 10706"/>
              <a:gd name="connsiteX42" fmla="*/ 7582 w 10000"/>
              <a:gd name="connsiteY42" fmla="*/ 5551 h 10706"/>
              <a:gd name="connsiteX43" fmla="*/ 7358 w 10000"/>
              <a:gd name="connsiteY43" fmla="*/ 5756 h 10706"/>
              <a:gd name="connsiteX44" fmla="*/ 6687 w 10000"/>
              <a:gd name="connsiteY44" fmla="*/ 6099 h 10706"/>
              <a:gd name="connsiteX45" fmla="*/ 6763 w 10000"/>
              <a:gd name="connsiteY45" fmla="*/ 6388 h 10706"/>
              <a:gd name="connsiteX46" fmla="*/ 6687 w 10000"/>
              <a:gd name="connsiteY46" fmla="*/ 6584 h 10706"/>
              <a:gd name="connsiteX47" fmla="*/ 6663 w 10000"/>
              <a:gd name="connsiteY47" fmla="*/ 6598 h 10706"/>
              <a:gd name="connsiteX48" fmla="*/ 6439 w 10000"/>
              <a:gd name="connsiteY48" fmla="*/ 6711 h 10706"/>
              <a:gd name="connsiteX49" fmla="*/ 75 w 10000"/>
              <a:gd name="connsiteY49" fmla="*/ 3895 h 10706"/>
              <a:gd name="connsiteX0" fmla="*/ 6763 w 10000"/>
              <a:gd name="connsiteY0" fmla="*/ 7404 h 10593"/>
              <a:gd name="connsiteX1" fmla="*/ 2656 w 10000"/>
              <a:gd name="connsiteY1" fmla="*/ 10000 h 10593"/>
              <a:gd name="connsiteX2" fmla="*/ 0 w 10000"/>
              <a:gd name="connsiteY2" fmla="*/ 3843 h 10593"/>
              <a:gd name="connsiteX3" fmla="*/ 224 w 10000"/>
              <a:gd name="connsiteY3" fmla="*/ 3629 h 10593"/>
              <a:gd name="connsiteX4" fmla="*/ 671 w 10000"/>
              <a:gd name="connsiteY4" fmla="*/ 3287 h 10593"/>
              <a:gd name="connsiteX5" fmla="*/ 1143 w 10000"/>
              <a:gd name="connsiteY5" fmla="*/ 3083 h 10593"/>
              <a:gd name="connsiteX6" fmla="*/ 894 w 10000"/>
              <a:gd name="connsiteY6" fmla="*/ 2494 h 10593"/>
              <a:gd name="connsiteX7" fmla="*/ 1775 w 10000"/>
              <a:gd name="connsiteY7" fmla="*/ 1921 h 10593"/>
              <a:gd name="connsiteX8" fmla="*/ 1961 w 10000"/>
              <a:gd name="connsiteY8" fmla="*/ 1683 h 10593"/>
              <a:gd name="connsiteX9" fmla="*/ 2656 w 10000"/>
              <a:gd name="connsiteY9" fmla="*/ 1606 h 10593"/>
              <a:gd name="connsiteX10" fmla="*/ 3041 w 10000"/>
              <a:gd name="connsiteY10" fmla="*/ 1290 h 10593"/>
              <a:gd name="connsiteX11" fmla="*/ 3041 w 10000"/>
              <a:gd name="connsiteY11" fmla="*/ 1094 h 10593"/>
              <a:gd name="connsiteX12" fmla="*/ 3449 w 10000"/>
              <a:gd name="connsiteY12" fmla="*/ 846 h 10593"/>
              <a:gd name="connsiteX13" fmla="*/ 4193 w 10000"/>
              <a:gd name="connsiteY13" fmla="*/ 786 h 10593"/>
              <a:gd name="connsiteX14" fmla="*/ 5051 w 10000"/>
              <a:gd name="connsiteY14" fmla="*/ 786 h 10593"/>
              <a:gd name="connsiteX15" fmla="*/ 5744 w 10000"/>
              <a:gd name="connsiteY15" fmla="*/ 403 h 10593"/>
              <a:gd name="connsiteX16" fmla="*/ 5620 w 10000"/>
              <a:gd name="connsiteY16" fmla="*/ 0 h 10593"/>
              <a:gd name="connsiteX17" fmla="*/ 5744 w 10000"/>
              <a:gd name="connsiteY17" fmla="*/ 0 h 10593"/>
              <a:gd name="connsiteX18" fmla="*/ 5968 w 10000"/>
              <a:gd name="connsiteY18" fmla="*/ 68 h 10593"/>
              <a:gd name="connsiteX19" fmla="*/ 6315 w 10000"/>
              <a:gd name="connsiteY19" fmla="*/ 403 h 10593"/>
              <a:gd name="connsiteX20" fmla="*/ 7829 w 10000"/>
              <a:gd name="connsiteY20" fmla="*/ 1290 h 10593"/>
              <a:gd name="connsiteX21" fmla="*/ 8053 w 10000"/>
              <a:gd name="connsiteY21" fmla="*/ 1094 h 10593"/>
              <a:gd name="connsiteX22" fmla="*/ 8636 w 10000"/>
              <a:gd name="connsiteY22" fmla="*/ 1367 h 10593"/>
              <a:gd name="connsiteX23" fmla="*/ 8858 w 10000"/>
              <a:gd name="connsiteY23" fmla="*/ 1648 h 10593"/>
              <a:gd name="connsiteX24" fmla="*/ 8858 w 10000"/>
              <a:gd name="connsiteY24" fmla="*/ 1853 h 10593"/>
              <a:gd name="connsiteX25" fmla="*/ 8858 w 10000"/>
              <a:gd name="connsiteY25" fmla="*/ 2194 h 10593"/>
              <a:gd name="connsiteX26" fmla="*/ 8636 w 10000"/>
              <a:gd name="connsiteY26" fmla="*/ 2408 h 10593"/>
              <a:gd name="connsiteX27" fmla="*/ 9069 w 10000"/>
              <a:gd name="connsiteY27" fmla="*/ 2681 h 10593"/>
              <a:gd name="connsiteX28" fmla="*/ 9417 w 10000"/>
              <a:gd name="connsiteY28" fmla="*/ 2937 h 10593"/>
              <a:gd name="connsiteX29" fmla="*/ 9417 w 10000"/>
              <a:gd name="connsiteY29" fmla="*/ 3159 h 10593"/>
              <a:gd name="connsiteX30" fmla="*/ 9417 w 10000"/>
              <a:gd name="connsiteY30" fmla="*/ 3502 h 10593"/>
              <a:gd name="connsiteX31" fmla="*/ 9318 w 10000"/>
              <a:gd name="connsiteY31" fmla="*/ 3903 h 10593"/>
              <a:gd name="connsiteX32" fmla="*/ 9069 w 10000"/>
              <a:gd name="connsiteY32" fmla="*/ 4048 h 10593"/>
              <a:gd name="connsiteX33" fmla="*/ 9417 w 10000"/>
              <a:gd name="connsiteY33" fmla="*/ 4245 h 10593"/>
              <a:gd name="connsiteX34" fmla="*/ 9777 w 10000"/>
              <a:gd name="connsiteY34" fmla="*/ 4594 h 10593"/>
              <a:gd name="connsiteX35" fmla="*/ 10000 w 10000"/>
              <a:gd name="connsiteY35" fmla="*/ 4934 h 10593"/>
              <a:gd name="connsiteX36" fmla="*/ 10000 w 10000"/>
              <a:gd name="connsiteY36" fmla="*/ 5064 h 10593"/>
              <a:gd name="connsiteX37" fmla="*/ 9653 w 10000"/>
              <a:gd name="connsiteY37" fmla="*/ 5132 h 10593"/>
              <a:gd name="connsiteX38" fmla="*/ 8177 w 10000"/>
              <a:gd name="connsiteY38" fmla="*/ 5132 h 10593"/>
              <a:gd name="connsiteX39" fmla="*/ 7829 w 10000"/>
              <a:gd name="connsiteY39" fmla="*/ 5132 h 10593"/>
              <a:gd name="connsiteX40" fmla="*/ 7582 w 10000"/>
              <a:gd name="connsiteY40" fmla="*/ 5269 h 10593"/>
              <a:gd name="connsiteX41" fmla="*/ 7582 w 10000"/>
              <a:gd name="connsiteY41" fmla="*/ 5551 h 10593"/>
              <a:gd name="connsiteX42" fmla="*/ 7358 w 10000"/>
              <a:gd name="connsiteY42" fmla="*/ 5756 h 10593"/>
              <a:gd name="connsiteX43" fmla="*/ 6687 w 10000"/>
              <a:gd name="connsiteY43" fmla="*/ 6099 h 10593"/>
              <a:gd name="connsiteX44" fmla="*/ 6763 w 10000"/>
              <a:gd name="connsiteY44" fmla="*/ 6388 h 10593"/>
              <a:gd name="connsiteX45" fmla="*/ 6687 w 10000"/>
              <a:gd name="connsiteY45" fmla="*/ 6584 h 10593"/>
              <a:gd name="connsiteX46" fmla="*/ 6663 w 10000"/>
              <a:gd name="connsiteY46" fmla="*/ 6598 h 10593"/>
              <a:gd name="connsiteX47" fmla="*/ 6439 w 10000"/>
              <a:gd name="connsiteY47" fmla="*/ 6711 h 10593"/>
              <a:gd name="connsiteX48" fmla="*/ 75 w 10000"/>
              <a:gd name="connsiteY48" fmla="*/ 3895 h 10593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48" fmla="*/ 2656 w 10000"/>
              <a:gd name="connsiteY48" fmla="*/ 10000 h 10000"/>
              <a:gd name="connsiteX0" fmla="*/ 75 w 10000"/>
              <a:gd name="connsiteY0" fmla="*/ 3895 h 6711"/>
              <a:gd name="connsiteX1" fmla="*/ 0 w 10000"/>
              <a:gd name="connsiteY1" fmla="*/ 3843 h 6711"/>
              <a:gd name="connsiteX2" fmla="*/ 224 w 10000"/>
              <a:gd name="connsiteY2" fmla="*/ 3629 h 6711"/>
              <a:gd name="connsiteX3" fmla="*/ 671 w 10000"/>
              <a:gd name="connsiteY3" fmla="*/ 3287 h 6711"/>
              <a:gd name="connsiteX4" fmla="*/ 1143 w 10000"/>
              <a:gd name="connsiteY4" fmla="*/ 3083 h 6711"/>
              <a:gd name="connsiteX5" fmla="*/ 894 w 10000"/>
              <a:gd name="connsiteY5" fmla="*/ 2494 h 6711"/>
              <a:gd name="connsiteX6" fmla="*/ 1775 w 10000"/>
              <a:gd name="connsiteY6" fmla="*/ 1921 h 6711"/>
              <a:gd name="connsiteX7" fmla="*/ 1961 w 10000"/>
              <a:gd name="connsiteY7" fmla="*/ 1683 h 6711"/>
              <a:gd name="connsiteX8" fmla="*/ 2656 w 10000"/>
              <a:gd name="connsiteY8" fmla="*/ 1606 h 6711"/>
              <a:gd name="connsiteX9" fmla="*/ 3041 w 10000"/>
              <a:gd name="connsiteY9" fmla="*/ 1290 h 6711"/>
              <a:gd name="connsiteX10" fmla="*/ 3041 w 10000"/>
              <a:gd name="connsiteY10" fmla="*/ 1094 h 6711"/>
              <a:gd name="connsiteX11" fmla="*/ 3449 w 10000"/>
              <a:gd name="connsiteY11" fmla="*/ 846 h 6711"/>
              <a:gd name="connsiteX12" fmla="*/ 4193 w 10000"/>
              <a:gd name="connsiteY12" fmla="*/ 786 h 6711"/>
              <a:gd name="connsiteX13" fmla="*/ 5051 w 10000"/>
              <a:gd name="connsiteY13" fmla="*/ 786 h 6711"/>
              <a:gd name="connsiteX14" fmla="*/ 5744 w 10000"/>
              <a:gd name="connsiteY14" fmla="*/ 403 h 6711"/>
              <a:gd name="connsiteX15" fmla="*/ 5620 w 10000"/>
              <a:gd name="connsiteY15" fmla="*/ 0 h 6711"/>
              <a:gd name="connsiteX16" fmla="*/ 5744 w 10000"/>
              <a:gd name="connsiteY16" fmla="*/ 0 h 6711"/>
              <a:gd name="connsiteX17" fmla="*/ 5968 w 10000"/>
              <a:gd name="connsiteY17" fmla="*/ 68 h 6711"/>
              <a:gd name="connsiteX18" fmla="*/ 6315 w 10000"/>
              <a:gd name="connsiteY18" fmla="*/ 403 h 6711"/>
              <a:gd name="connsiteX19" fmla="*/ 7829 w 10000"/>
              <a:gd name="connsiteY19" fmla="*/ 1290 h 6711"/>
              <a:gd name="connsiteX20" fmla="*/ 8053 w 10000"/>
              <a:gd name="connsiteY20" fmla="*/ 1094 h 6711"/>
              <a:gd name="connsiteX21" fmla="*/ 8636 w 10000"/>
              <a:gd name="connsiteY21" fmla="*/ 1367 h 6711"/>
              <a:gd name="connsiteX22" fmla="*/ 8858 w 10000"/>
              <a:gd name="connsiteY22" fmla="*/ 1648 h 6711"/>
              <a:gd name="connsiteX23" fmla="*/ 8858 w 10000"/>
              <a:gd name="connsiteY23" fmla="*/ 1853 h 6711"/>
              <a:gd name="connsiteX24" fmla="*/ 8858 w 10000"/>
              <a:gd name="connsiteY24" fmla="*/ 2194 h 6711"/>
              <a:gd name="connsiteX25" fmla="*/ 8636 w 10000"/>
              <a:gd name="connsiteY25" fmla="*/ 2408 h 6711"/>
              <a:gd name="connsiteX26" fmla="*/ 9069 w 10000"/>
              <a:gd name="connsiteY26" fmla="*/ 2681 h 6711"/>
              <a:gd name="connsiteX27" fmla="*/ 9417 w 10000"/>
              <a:gd name="connsiteY27" fmla="*/ 2937 h 6711"/>
              <a:gd name="connsiteX28" fmla="*/ 9417 w 10000"/>
              <a:gd name="connsiteY28" fmla="*/ 3159 h 6711"/>
              <a:gd name="connsiteX29" fmla="*/ 9417 w 10000"/>
              <a:gd name="connsiteY29" fmla="*/ 3502 h 6711"/>
              <a:gd name="connsiteX30" fmla="*/ 9318 w 10000"/>
              <a:gd name="connsiteY30" fmla="*/ 3903 h 6711"/>
              <a:gd name="connsiteX31" fmla="*/ 9069 w 10000"/>
              <a:gd name="connsiteY31" fmla="*/ 4048 h 6711"/>
              <a:gd name="connsiteX32" fmla="*/ 9417 w 10000"/>
              <a:gd name="connsiteY32" fmla="*/ 4245 h 6711"/>
              <a:gd name="connsiteX33" fmla="*/ 9777 w 10000"/>
              <a:gd name="connsiteY33" fmla="*/ 4594 h 6711"/>
              <a:gd name="connsiteX34" fmla="*/ 10000 w 10000"/>
              <a:gd name="connsiteY34" fmla="*/ 4934 h 6711"/>
              <a:gd name="connsiteX35" fmla="*/ 10000 w 10000"/>
              <a:gd name="connsiteY35" fmla="*/ 5064 h 6711"/>
              <a:gd name="connsiteX36" fmla="*/ 9653 w 10000"/>
              <a:gd name="connsiteY36" fmla="*/ 5132 h 6711"/>
              <a:gd name="connsiteX37" fmla="*/ 8177 w 10000"/>
              <a:gd name="connsiteY37" fmla="*/ 5132 h 6711"/>
              <a:gd name="connsiteX38" fmla="*/ 7829 w 10000"/>
              <a:gd name="connsiteY38" fmla="*/ 5132 h 6711"/>
              <a:gd name="connsiteX39" fmla="*/ 7582 w 10000"/>
              <a:gd name="connsiteY39" fmla="*/ 5269 h 6711"/>
              <a:gd name="connsiteX40" fmla="*/ 7582 w 10000"/>
              <a:gd name="connsiteY40" fmla="*/ 5551 h 6711"/>
              <a:gd name="connsiteX41" fmla="*/ 7358 w 10000"/>
              <a:gd name="connsiteY41" fmla="*/ 5756 h 6711"/>
              <a:gd name="connsiteX42" fmla="*/ 6687 w 10000"/>
              <a:gd name="connsiteY42" fmla="*/ 6099 h 6711"/>
              <a:gd name="connsiteX43" fmla="*/ 6763 w 10000"/>
              <a:gd name="connsiteY43" fmla="*/ 6388 h 6711"/>
              <a:gd name="connsiteX44" fmla="*/ 6687 w 10000"/>
              <a:gd name="connsiteY44" fmla="*/ 6584 h 6711"/>
              <a:gd name="connsiteX45" fmla="*/ 6663 w 10000"/>
              <a:gd name="connsiteY45" fmla="*/ 6598 h 6711"/>
              <a:gd name="connsiteX46" fmla="*/ 6439 w 10000"/>
              <a:gd name="connsiteY46" fmla="*/ 6711 h 6711"/>
              <a:gd name="connsiteX47" fmla="*/ 75 w 10000"/>
              <a:gd name="connsiteY47" fmla="*/ 3895 h 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6711">
                <a:moveTo>
                  <a:pt x="75" y="3895"/>
                </a:moveTo>
                <a:cubicBezTo>
                  <a:pt x="50" y="3878"/>
                  <a:pt x="25" y="3860"/>
                  <a:pt x="0" y="3843"/>
                </a:cubicBezTo>
                <a:lnTo>
                  <a:pt x="224" y="3629"/>
                </a:lnTo>
                <a:lnTo>
                  <a:pt x="671" y="3287"/>
                </a:lnTo>
                <a:lnTo>
                  <a:pt x="1143" y="3083"/>
                </a:lnTo>
                <a:lnTo>
                  <a:pt x="894" y="2494"/>
                </a:lnTo>
                <a:lnTo>
                  <a:pt x="1775" y="1921"/>
                </a:lnTo>
                <a:cubicBezTo>
                  <a:pt x="1838" y="1842"/>
                  <a:pt x="1899" y="1762"/>
                  <a:pt x="1961" y="1683"/>
                </a:cubicBezTo>
                <a:lnTo>
                  <a:pt x="2656" y="1606"/>
                </a:lnTo>
                <a:lnTo>
                  <a:pt x="3041" y="1290"/>
                </a:lnTo>
                <a:lnTo>
                  <a:pt x="3041" y="1094"/>
                </a:lnTo>
                <a:lnTo>
                  <a:pt x="3449" y="846"/>
                </a:lnTo>
                <a:lnTo>
                  <a:pt x="4193" y="786"/>
                </a:lnTo>
                <a:lnTo>
                  <a:pt x="5051" y="786"/>
                </a:lnTo>
                <a:lnTo>
                  <a:pt x="5744" y="403"/>
                </a:lnTo>
                <a:cubicBezTo>
                  <a:pt x="5703" y="269"/>
                  <a:pt x="5662" y="134"/>
                  <a:pt x="5620" y="0"/>
                </a:cubicBezTo>
                <a:lnTo>
                  <a:pt x="5744" y="0"/>
                </a:lnTo>
                <a:lnTo>
                  <a:pt x="5968" y="68"/>
                </a:lnTo>
                <a:lnTo>
                  <a:pt x="6315" y="403"/>
                </a:lnTo>
                <a:lnTo>
                  <a:pt x="7829" y="1290"/>
                </a:lnTo>
                <a:lnTo>
                  <a:pt x="8053" y="1094"/>
                </a:lnTo>
                <a:lnTo>
                  <a:pt x="8636" y="1367"/>
                </a:lnTo>
                <a:lnTo>
                  <a:pt x="8858" y="1648"/>
                </a:lnTo>
                <a:lnTo>
                  <a:pt x="8858" y="1853"/>
                </a:lnTo>
                <a:lnTo>
                  <a:pt x="8858" y="2194"/>
                </a:lnTo>
                <a:cubicBezTo>
                  <a:pt x="8785" y="2266"/>
                  <a:pt x="8710" y="2337"/>
                  <a:pt x="8636" y="2408"/>
                </a:cubicBezTo>
                <a:lnTo>
                  <a:pt x="9069" y="2681"/>
                </a:lnTo>
                <a:lnTo>
                  <a:pt x="9417" y="2937"/>
                </a:lnTo>
                <a:lnTo>
                  <a:pt x="9417" y="3159"/>
                </a:lnTo>
                <a:lnTo>
                  <a:pt x="9417" y="3502"/>
                </a:lnTo>
                <a:cubicBezTo>
                  <a:pt x="9384" y="3634"/>
                  <a:pt x="9351" y="3769"/>
                  <a:pt x="9318" y="3903"/>
                </a:cubicBezTo>
                <a:lnTo>
                  <a:pt x="9069" y="4048"/>
                </a:lnTo>
                <a:lnTo>
                  <a:pt x="9417" y="4245"/>
                </a:lnTo>
                <a:lnTo>
                  <a:pt x="9777" y="4594"/>
                </a:lnTo>
                <a:cubicBezTo>
                  <a:pt x="9851" y="4708"/>
                  <a:pt x="9926" y="4821"/>
                  <a:pt x="10000" y="4934"/>
                </a:cubicBezTo>
                <a:lnTo>
                  <a:pt x="10000" y="5064"/>
                </a:lnTo>
                <a:lnTo>
                  <a:pt x="9653" y="5132"/>
                </a:lnTo>
                <a:lnTo>
                  <a:pt x="8177" y="5132"/>
                </a:lnTo>
                <a:lnTo>
                  <a:pt x="7829" y="5132"/>
                </a:lnTo>
                <a:lnTo>
                  <a:pt x="7582" y="5269"/>
                </a:lnTo>
                <a:lnTo>
                  <a:pt x="7582" y="5551"/>
                </a:lnTo>
                <a:cubicBezTo>
                  <a:pt x="7506" y="5619"/>
                  <a:pt x="7433" y="5688"/>
                  <a:pt x="7358" y="5756"/>
                </a:cubicBezTo>
                <a:lnTo>
                  <a:pt x="6687" y="6099"/>
                </a:lnTo>
                <a:cubicBezTo>
                  <a:pt x="6711" y="6194"/>
                  <a:pt x="6738" y="6291"/>
                  <a:pt x="6763" y="6388"/>
                </a:cubicBezTo>
                <a:cubicBezTo>
                  <a:pt x="6738" y="6454"/>
                  <a:pt x="6711" y="6520"/>
                  <a:pt x="6687" y="6584"/>
                </a:cubicBezTo>
                <a:cubicBezTo>
                  <a:pt x="6680" y="6590"/>
                  <a:pt x="6671" y="6593"/>
                  <a:pt x="6663" y="6598"/>
                </a:cubicBezTo>
                <a:lnTo>
                  <a:pt x="6439" y="6711"/>
                </a:lnTo>
                <a:lnTo>
                  <a:pt x="75" y="3895"/>
                </a:lnTo>
                <a:close/>
              </a:path>
            </a:pathLst>
          </a:custGeom>
          <a:solidFill>
            <a:srgbClr val="008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0" name="Text Box 126"/>
          <p:cNvSpPr txBox="1">
            <a:spLocks noChangeArrowheads="1"/>
          </p:cNvSpPr>
          <p:nvPr/>
        </p:nvSpPr>
        <p:spPr bwMode="auto">
          <a:xfrm>
            <a:off x="9013141" y="764704"/>
            <a:ext cx="893514" cy="369332"/>
          </a:xfrm>
          <a:prstGeom prst="rect">
            <a:avLst/>
          </a:prstGeom>
          <a:solidFill>
            <a:schemeClr val="bg1">
              <a:alpha val="52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SYTRO  </a:t>
            </a:r>
          </a:p>
        </p:txBody>
      </p:sp>
      <p:sp>
        <p:nvSpPr>
          <p:cNvPr id="51" name="Text Box 48"/>
          <p:cNvSpPr txBox="1">
            <a:spLocks noChangeArrowheads="1"/>
          </p:cNvSpPr>
          <p:nvPr/>
        </p:nvSpPr>
        <p:spPr bwMode="auto">
          <a:xfrm>
            <a:off x="6799034" y="3716338"/>
            <a:ext cx="768351" cy="304800"/>
          </a:xfrm>
          <a:prstGeom prst="rect">
            <a:avLst/>
          </a:prstGeom>
          <a:solidFill>
            <a:srgbClr val="FFFFFF">
              <a:alpha val="31000"/>
            </a:srgbClr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Oslo</a:t>
            </a:r>
          </a:p>
        </p:txBody>
      </p:sp>
      <p:sp>
        <p:nvSpPr>
          <p:cNvPr id="52" name="Text Box 41"/>
          <p:cNvSpPr txBox="1">
            <a:spLocks noChangeArrowheads="1"/>
          </p:cNvSpPr>
          <p:nvPr/>
        </p:nvSpPr>
        <p:spPr bwMode="auto">
          <a:xfrm>
            <a:off x="6703057" y="3356992"/>
            <a:ext cx="748859" cy="369332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nb-NO" dirty="0"/>
              <a:t>SYOSL</a:t>
            </a:r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6607046" y="5445125"/>
            <a:ext cx="7791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SYCPH</a:t>
            </a:r>
          </a:p>
        </p:txBody>
      </p:sp>
      <p:sp>
        <p:nvSpPr>
          <p:cNvPr id="54" name="Text Box 39"/>
          <p:cNvSpPr txBox="1">
            <a:spLocks noChangeArrowheads="1"/>
          </p:cNvSpPr>
          <p:nvPr/>
        </p:nvSpPr>
        <p:spPr bwMode="auto">
          <a:xfrm>
            <a:off x="9043108" y="1556792"/>
            <a:ext cx="1055930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SYLUL      </a:t>
            </a:r>
          </a:p>
        </p:txBody>
      </p:sp>
      <p:sp>
        <p:nvSpPr>
          <p:cNvPr id="55" name="Text Box 39"/>
          <p:cNvSpPr txBox="1">
            <a:spLocks noChangeArrowheads="1"/>
          </p:cNvSpPr>
          <p:nvPr/>
        </p:nvSpPr>
        <p:spPr bwMode="auto">
          <a:xfrm>
            <a:off x="7546528" y="4798893"/>
            <a:ext cx="1145826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SYMAL      </a:t>
            </a:r>
          </a:p>
        </p:txBody>
      </p:sp>
      <p:sp>
        <p:nvSpPr>
          <p:cNvPr id="56" name="Text Box 39"/>
          <p:cNvSpPr txBox="1">
            <a:spLocks noChangeArrowheads="1"/>
          </p:cNvSpPr>
          <p:nvPr/>
        </p:nvSpPr>
        <p:spPr bwMode="auto">
          <a:xfrm>
            <a:off x="7894896" y="3789040"/>
            <a:ext cx="1025152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SYSTO     </a:t>
            </a:r>
          </a:p>
        </p:txBody>
      </p:sp>
      <p:sp>
        <p:nvSpPr>
          <p:cNvPr id="57" name="Text Box 39"/>
          <p:cNvSpPr txBox="1">
            <a:spLocks noChangeArrowheads="1"/>
          </p:cNvSpPr>
          <p:nvPr/>
        </p:nvSpPr>
        <p:spPr bwMode="auto">
          <a:xfrm>
            <a:off x="8229112" y="2636912"/>
            <a:ext cx="1118255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SYSUN      </a:t>
            </a:r>
          </a:p>
        </p:txBody>
      </p:sp>
      <p:sp>
        <p:nvSpPr>
          <p:cNvPr id="60" name="Text Box 47"/>
          <p:cNvSpPr txBox="1">
            <a:spLocks noChangeArrowheads="1"/>
          </p:cNvSpPr>
          <p:nvPr/>
        </p:nvSpPr>
        <p:spPr bwMode="auto">
          <a:xfrm>
            <a:off x="5514720" y="3500438"/>
            <a:ext cx="1151467" cy="304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Bergen</a:t>
            </a:r>
          </a:p>
        </p:txBody>
      </p:sp>
      <p:sp>
        <p:nvSpPr>
          <p:cNvPr id="61" name="Text Box 3"/>
          <p:cNvSpPr txBox="1">
            <a:spLocks noChangeArrowheads="1"/>
          </p:cNvSpPr>
          <p:nvPr/>
        </p:nvSpPr>
        <p:spPr bwMode="auto">
          <a:xfrm>
            <a:off x="5384510" y="4868863"/>
            <a:ext cx="14401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dirty="0"/>
              <a:t>SYARH</a:t>
            </a:r>
            <a:endParaRPr lang="nb-NO" sz="2000" dirty="0"/>
          </a:p>
        </p:txBody>
      </p:sp>
      <p:sp>
        <p:nvSpPr>
          <p:cNvPr id="62" name="Text Box 49"/>
          <p:cNvSpPr txBox="1">
            <a:spLocks noChangeArrowheads="1"/>
          </p:cNvSpPr>
          <p:nvPr/>
        </p:nvSpPr>
        <p:spPr bwMode="auto">
          <a:xfrm>
            <a:off x="4905151" y="4365625"/>
            <a:ext cx="1824567" cy="304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Kristiansand</a:t>
            </a:r>
          </a:p>
        </p:txBody>
      </p:sp>
      <p:pic>
        <p:nvPicPr>
          <p:cNvPr id="59" name="Bildobjekt 58">
            <a:extLst>
              <a:ext uri="{FF2B5EF4-FFF2-40B4-BE49-F238E27FC236}">
                <a16:creationId xmlns:a16="http://schemas.microsoft.com/office/drawing/2014/main" id="{41FCC296-34CD-7EC6-A1F5-34F70C4BF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735138"/>
            <a:ext cx="4422775" cy="294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0C15F5BB-43F2-E0F8-C39D-88FDBE994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495" y="246522"/>
            <a:ext cx="8677275" cy="981075"/>
          </a:xfrm>
        </p:spPr>
        <p:txBody>
          <a:bodyPr/>
          <a:lstStyle/>
          <a:p>
            <a:r>
              <a:rPr lang="sv-SE" dirty="0"/>
              <a:t>EPAD</a:t>
            </a:r>
            <a:br>
              <a:rPr lang="sv-SE" dirty="0"/>
            </a:br>
            <a:r>
              <a:rPr lang="sv-SE" dirty="0"/>
              <a:t>Förväntad avvikelse gentemot systempriset</a:t>
            </a:r>
          </a:p>
        </p:txBody>
      </p:sp>
    </p:spTree>
    <p:extLst>
      <p:ext uri="{BB962C8B-B14F-4D97-AF65-F5344CB8AC3E}">
        <p14:creationId xmlns:p14="http://schemas.microsoft.com/office/powerpoint/2010/main" val="1490100151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D4B5D9-9C54-433D-9D0F-D80C2775052A}" type="datetime1">
              <a:rPr lang="sv-SE" smtClean="0"/>
              <a:pPr>
                <a:defRPr/>
              </a:pPr>
              <a:t>2024-12-22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25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373995"/>
            <a:ext cx="10972800" cy="844632"/>
          </a:xfrm>
        </p:spPr>
        <p:txBody>
          <a:bodyPr/>
          <a:lstStyle/>
          <a:p>
            <a:r>
              <a:rPr lang="sv-SE" dirty="0"/>
              <a:t>Systempris Nord Pool, spotpris Tyskland samt</a:t>
            </a:r>
            <a:br>
              <a:rPr lang="sv-SE" dirty="0"/>
            </a:br>
            <a:r>
              <a:rPr lang="sv-SE" dirty="0"/>
              <a:t>nordiska </a:t>
            </a:r>
            <a:r>
              <a:rPr lang="sv-SE" dirty="0" err="1"/>
              <a:t>elflöden</a:t>
            </a:r>
            <a:r>
              <a:rPr lang="sv-SE" dirty="0"/>
              <a:t> till och från Tyskland </a:t>
            </a:r>
          </a:p>
        </p:txBody>
      </p:sp>
      <p:sp>
        <p:nvSpPr>
          <p:cNvPr id="6" name="Platshållare för text 20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grpSp>
        <p:nvGrpSpPr>
          <p:cNvPr id="9" name="Grupp 8">
            <a:extLst>
              <a:ext uri="{FF2B5EF4-FFF2-40B4-BE49-F238E27FC236}">
                <a16:creationId xmlns:a16="http://schemas.microsoft.com/office/drawing/2014/main" id="{11C27590-92EA-6308-07EE-09D9E5F34EE2}"/>
              </a:ext>
            </a:extLst>
          </p:cNvPr>
          <p:cNvGrpSpPr/>
          <p:nvPr/>
        </p:nvGrpSpPr>
        <p:grpSpPr>
          <a:xfrm>
            <a:off x="-3172997" y="1334768"/>
            <a:ext cx="17242083" cy="5493423"/>
            <a:chOff x="823912" y="1198563"/>
            <a:chExt cx="10066336" cy="4940300"/>
          </a:xfrm>
        </p:grpSpPr>
        <p:pic>
          <p:nvPicPr>
            <p:cNvPr id="3" name="Bildobjekt 2">
              <a:extLst>
                <a:ext uri="{FF2B5EF4-FFF2-40B4-BE49-F238E27FC236}">
                  <a16:creationId xmlns:a16="http://schemas.microsoft.com/office/drawing/2014/main" id="{E05BB43F-27B1-9392-5CD6-D2EA8EF81353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823912" y="1487488"/>
              <a:ext cx="10066336" cy="4651375"/>
            </a:xfrm>
            <a:prstGeom prst="rect">
              <a:avLst/>
            </a:prstGeom>
          </p:spPr>
        </p:pic>
        <p:pic>
          <p:nvPicPr>
            <p:cNvPr id="10" name="Bildobjekt 9">
              <a:extLst>
                <a:ext uri="{FF2B5EF4-FFF2-40B4-BE49-F238E27FC236}">
                  <a16:creationId xmlns:a16="http://schemas.microsoft.com/office/drawing/2014/main" id="{685DC031-406B-FF03-C0B2-C767F386B770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823912" y="1198563"/>
              <a:ext cx="10066336" cy="46513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76156767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CC39866-59CA-4EF2-BDA3-B2143F121780}" type="datetime1">
              <a:rPr lang="sv-SE" smtClean="0"/>
              <a:pPr>
                <a:defRPr/>
              </a:pPr>
              <a:t>2024-12-22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10029EB-4513-73D4-6E07-D3BF77D55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5200" y="1246188"/>
            <a:ext cx="10215563" cy="467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A9D1391-E29F-5CDB-52A3-88471CDB3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0913" y="811213"/>
            <a:ext cx="9350375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300540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1AF7DE7-F000-4155-A273-17E6EEC7DCB3}" type="datetime1">
              <a:rPr lang="sv-SE" smtClean="0"/>
              <a:pPr>
                <a:defRPr/>
              </a:pPr>
              <a:t>2024-12-22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A6ACDE7-075D-011F-0CD5-4AAC8E911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6775" y="863600"/>
            <a:ext cx="10217150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25176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65E6DB54-60D6-C2A4-9D46-EF9B8634F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90063" y="209550"/>
            <a:ext cx="2392362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092793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ACDD9AB3-1BEA-D852-66E5-BF57BAC79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700" y="989013"/>
            <a:ext cx="10213975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43919BC-16BB-4ECA-B021-FD78DFCF0BA7}" type="datetime1">
              <a:rPr lang="sv-SE" smtClean="0"/>
              <a:pPr>
                <a:defRPr/>
              </a:pPr>
              <a:t>2024-12-22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28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24497"/>
            <a:ext cx="10972800" cy="780624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Tyskland, Frankrike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965656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E814564-2FAD-5AEE-45C9-E59575952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61550" y="712788"/>
            <a:ext cx="2297113" cy="75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3802448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AFB96C0E-D8E8-1052-ECA3-FE4577C5E1F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15938" y="341313"/>
            <a:ext cx="11117262" cy="5538787"/>
          </a:xfrm>
          <a:prstGeom prst="rect">
            <a:avLst/>
          </a:prstGeom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030CFD4-A789-48A4-98AB-E92D29A3E9F5}" type="datetime1">
              <a:rPr lang="sv-SE" smtClean="0"/>
              <a:pPr>
                <a:defRPr/>
              </a:pPr>
              <a:t>2024-12-22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53776"/>
          </a:xfrm>
        </p:spPr>
        <p:txBody>
          <a:bodyPr/>
          <a:lstStyle/>
          <a:p>
            <a:r>
              <a:rPr lang="sv-SE" dirty="0"/>
              <a:t>Terminspriser på Nasdaq</a:t>
            </a:r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467836892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7D19E1E-4872-481A-AE93-937D4B63295E}" type="datetime1">
              <a:rPr lang="sv-SE" smtClean="0"/>
              <a:pPr>
                <a:defRPr/>
              </a:pPr>
              <a:t>2024-12-22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52274EC-E0C1-4B53-B3E9-AFD9C1E95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8338" y="919163"/>
            <a:ext cx="1023461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06888"/>
          </a:xfrm>
        </p:spPr>
        <p:txBody>
          <a:bodyPr/>
          <a:lstStyle/>
          <a:p>
            <a:r>
              <a:rPr lang="sv-SE" dirty="0"/>
              <a:t>Vattenmagasinens utveckling i Norden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822304451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EE07442-AB71-4591-A303-1FB90BBB5F59}" type="datetime1">
              <a:rPr lang="sv-SE" smtClean="0"/>
              <a:pPr>
                <a:defRPr/>
              </a:pPr>
              <a:t>2024-12-22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C2951AC-3178-6C07-828E-CE452AFE9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2800" y="925513"/>
            <a:ext cx="1023461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34904"/>
          </a:xfrm>
        </p:spPr>
        <p:txBody>
          <a:bodyPr/>
          <a:lstStyle/>
          <a:p>
            <a:r>
              <a:rPr lang="sv-SE" dirty="0"/>
              <a:t>Kvartalskontrakt på Nasdaq </a:t>
            </a:r>
            <a:r>
              <a:rPr lang="sv-SE" dirty="0" err="1"/>
              <a:t>Commodities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699359292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9F19F1-D08C-4BA4-BFB0-D57BCBEF9BD4}" type="datetime1">
              <a:rPr lang="sv-SE" smtClean="0"/>
              <a:pPr>
                <a:defRPr/>
              </a:pPr>
              <a:t>2024-12-22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658BD71-BCA1-295B-665A-135F3C5C1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8838" y="925513"/>
            <a:ext cx="1023461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98328"/>
          </a:xfrm>
        </p:spPr>
        <p:txBody>
          <a:bodyPr/>
          <a:lstStyle/>
          <a:p>
            <a:r>
              <a:rPr lang="sv-SE" dirty="0"/>
              <a:t>Priser i Tyskland </a:t>
            </a:r>
            <a:r>
              <a:rPr lang="sv-SE" dirty="0" err="1"/>
              <a:t>resp</a:t>
            </a:r>
            <a:r>
              <a:rPr lang="sv-SE" dirty="0"/>
              <a:t>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6854064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D697527-88B3-4FBC-9C23-461CC3D5E269}" type="datetime1">
              <a:rPr lang="sv-SE" smtClean="0"/>
              <a:pPr>
                <a:defRPr/>
              </a:pPr>
              <a:t>2024-12-22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AC69E0E-1240-8492-5C61-623517587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8838" y="925513"/>
            <a:ext cx="1023461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25176"/>
          </a:xfrm>
        </p:spPr>
        <p:txBody>
          <a:bodyPr/>
          <a:lstStyle/>
          <a:p>
            <a:r>
              <a:rPr lang="sv-SE" dirty="0"/>
              <a:t>Priser i Tyskland, Frankrike </a:t>
            </a:r>
            <a:r>
              <a:rPr lang="sv-SE" dirty="0" err="1"/>
              <a:t>resp</a:t>
            </a:r>
            <a:r>
              <a:rPr lang="sv-SE" dirty="0"/>
              <a:t>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9963361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5EC0883-B6F9-4FC6-97A2-284A395155C0}" type="datetime1">
              <a:rPr lang="sv-SE" smtClean="0"/>
              <a:pPr>
                <a:defRPr/>
              </a:pPr>
              <a:t>2024-12-22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AE99423-8D10-CEAB-0CCA-140F2AE58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8838" y="854075"/>
            <a:ext cx="1023461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/>
              <a:t>Prisdifferens Norden - Tyskland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9488294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4D323D-2746-4FDC-9E78-3BF6AB4FB70A}" type="datetime1">
              <a:rPr lang="sv-SE" smtClean="0"/>
              <a:pPr>
                <a:defRPr/>
              </a:pPr>
              <a:t>2024-12-22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34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16032"/>
          </a:xfrm>
        </p:spPr>
        <p:txBody>
          <a:bodyPr/>
          <a:lstStyle/>
          <a:p>
            <a:r>
              <a:rPr lang="nb-NO" dirty="0"/>
              <a:t>Terminspris nästkommande år i Norden resp Tyskland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346DECB-ACE9-52E8-864B-474A1406B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7850" y="703263"/>
            <a:ext cx="10460038" cy="530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9798198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11F1228-46C9-4D30-91B7-BC7C6856909C}" type="datetime1">
              <a:rPr lang="sv-SE" smtClean="0"/>
              <a:pPr>
                <a:defRPr/>
              </a:pPr>
              <a:t>2024-12-22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E15D824-18C1-3971-366F-36F2A86B5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3088" y="996950"/>
            <a:ext cx="102362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51480"/>
            <a:ext cx="10972800" cy="770453"/>
          </a:xfrm>
        </p:spPr>
        <p:txBody>
          <a:bodyPr/>
          <a:lstStyle/>
          <a:p>
            <a:r>
              <a:rPr lang="nb-NO" dirty="0"/>
              <a:t>Differens i terminspris Norden – Tyskland (Bas)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05025755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3B5B4BC-45EF-4644-A84E-D0F524BC9860}" type="datetime1">
              <a:rPr lang="sv-SE" smtClean="0"/>
              <a:pPr>
                <a:defRPr/>
              </a:pPr>
              <a:t>2024-12-22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EABA6C7-9EFE-58CC-1255-8927439A7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3088" y="957263"/>
            <a:ext cx="102362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17784"/>
          </a:xfrm>
        </p:spPr>
        <p:txBody>
          <a:bodyPr/>
          <a:lstStyle/>
          <a:p>
            <a:r>
              <a:rPr lang="nb-NO" dirty="0"/>
              <a:t>Differens i terminspriser mellan Norden och Tyskland respektive Frankrike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802844201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A0EF800-67F4-4734-BEDC-488762203D62}" type="datetime1">
              <a:rPr lang="sv-SE" smtClean="0"/>
              <a:pPr>
                <a:defRPr/>
              </a:pPr>
              <a:t>2024-12-22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B046904-CA86-06DE-F26E-1E8BFEB82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8338" y="854075"/>
            <a:ext cx="1023461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07472"/>
          </a:xfrm>
        </p:spPr>
        <p:txBody>
          <a:bodyPr/>
          <a:lstStyle/>
          <a:p>
            <a:r>
              <a:rPr lang="sv-SE" dirty="0"/>
              <a:t>Utsläppsrätter och elpriser i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812526003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4CA973E-8C2C-4FA4-9AFF-A7F029299DD1}" type="datetime1">
              <a:rPr lang="sv-SE" smtClean="0"/>
              <a:pPr>
                <a:defRPr/>
              </a:pPr>
              <a:t>2024-12-22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0075E9E-BAEE-C7F6-8CD7-E023987E9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8838" y="1068388"/>
            <a:ext cx="1023461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7660"/>
          </a:xfrm>
        </p:spPr>
        <p:txBody>
          <a:bodyPr/>
          <a:lstStyle/>
          <a:p>
            <a:r>
              <a:rPr lang="sv-SE" dirty="0" err="1"/>
              <a:t>Spotpris</a:t>
            </a:r>
            <a:r>
              <a:rPr lang="sv-SE" dirty="0"/>
              <a:t> Tyskland och Norden samt pris på utsläppsrätter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155932948"/>
      </p:ext>
    </p:extLst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E69960B-C201-4FA9-B62B-D0EB7649D34F}" type="datetime1">
              <a:rPr lang="sv-SE" smtClean="0"/>
              <a:pPr>
                <a:defRPr/>
              </a:pPr>
              <a:t>2024-12-22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46FA08D-F4A0-3EC4-5344-701865C5C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8838" y="996950"/>
            <a:ext cx="1023461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9768"/>
          </a:xfrm>
        </p:spPr>
        <p:txBody>
          <a:bodyPr/>
          <a:lstStyle/>
          <a:p>
            <a:r>
              <a:rPr lang="sv-SE" dirty="0" err="1"/>
              <a:t>Spotprisutveckling</a:t>
            </a:r>
            <a:r>
              <a:rPr lang="sv-SE" dirty="0"/>
              <a:t> (dygnspris)i Europa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Nord Pool, EEX, </a:t>
            </a:r>
            <a:r>
              <a:rPr kumimoji="0" lang="sv-SE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BelPex</a:t>
            </a: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APX UK, SWX,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601747013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77907C1-2AEC-4510-9B9B-03CDEA3B100A}" type="datetime1">
              <a:rPr lang="sv-SE" smtClean="0"/>
              <a:pPr>
                <a:defRPr/>
              </a:pPr>
              <a:t>2024-12-22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73C2843-6695-067B-838C-EE0DBC5C1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" y="1050925"/>
            <a:ext cx="10845800" cy="497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54360"/>
          </a:xfrm>
        </p:spPr>
        <p:txBody>
          <a:bodyPr/>
          <a:lstStyle/>
          <a:p>
            <a:r>
              <a:rPr lang="sv-SE" dirty="0"/>
              <a:t>Prisutveckling på kol, olja och naturgas</a:t>
            </a:r>
            <a:br>
              <a:rPr lang="sv-SE" dirty="0"/>
            </a:br>
            <a:r>
              <a:rPr lang="sv-SE" sz="2400" dirty="0"/>
              <a:t>(Index 1996=100, USD)</a:t>
            </a:r>
            <a:endParaRPr lang="sv-SE" dirty="0"/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World Bank,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DA091877-48A6-3453-F373-DDC1B17D2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26663" y="687388"/>
            <a:ext cx="16414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940360"/>
      </p:ext>
    </p:extLst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1B90B-DDA4-4900-B8AC-4B0B37596E40}" type="datetime1">
              <a:rPr lang="sv-SE" smtClean="0"/>
              <a:pPr>
                <a:defRPr/>
              </a:pPr>
              <a:t>2024-12-22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4874F49-9F60-BCFD-B724-0B810F38F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8" y="639763"/>
            <a:ext cx="11226800" cy="553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42880"/>
          </a:xfrm>
        </p:spPr>
        <p:txBody>
          <a:bodyPr/>
          <a:lstStyle/>
          <a:p>
            <a:r>
              <a:rPr lang="sv-SE" dirty="0"/>
              <a:t>Spotpriser i världen (månadsmedelvärde)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414535901"/>
      </p:ext>
    </p:extLst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3561DEDD-A372-D02C-33DE-9EF32A762A48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538" y="661988"/>
            <a:ext cx="11228387" cy="554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1B90B-DDA4-4900-B8AC-4B0B37596E40}" type="datetime1">
              <a:rPr lang="sv-SE" smtClean="0"/>
              <a:pPr>
                <a:defRPr/>
              </a:pPr>
              <a:t>2024-12-22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41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42880"/>
          </a:xfrm>
        </p:spPr>
        <p:txBody>
          <a:bodyPr/>
          <a:lstStyle/>
          <a:p>
            <a:r>
              <a:rPr lang="sv-SE" dirty="0"/>
              <a:t>Spotpriser i världen (rullande 12-månaders medelvärde)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919388735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B2FBC88-BA5D-4A9C-B0A8-1830A87CDAA9}" type="datetime1">
              <a:rPr lang="sv-SE" smtClean="0"/>
              <a:pPr>
                <a:defRPr/>
              </a:pPr>
              <a:t>2024-12-22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1745824-0502-9F8E-E55E-6C5565ACE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8338" y="1069975"/>
            <a:ext cx="1023461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7660"/>
          </a:xfrm>
        </p:spPr>
        <p:txBody>
          <a:bodyPr/>
          <a:lstStyle/>
          <a:p>
            <a:r>
              <a:rPr lang="sv-SE" dirty="0"/>
              <a:t>Prisutveckling </a:t>
            </a:r>
            <a:r>
              <a:rPr lang="sv-SE" dirty="0" err="1"/>
              <a:t>resp</a:t>
            </a:r>
            <a:r>
              <a:rPr lang="sv-SE" dirty="0"/>
              <a:t> </a:t>
            </a:r>
            <a:r>
              <a:rPr lang="sv-SE" dirty="0" err="1"/>
              <a:t>futures</a:t>
            </a:r>
            <a:r>
              <a:rPr lang="sv-SE" dirty="0"/>
              <a:t> på kol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World Bank,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167855436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9B4EEA-482C-413D-BB06-040E615D4953}" type="datetime1">
              <a:rPr lang="sv-SE" smtClean="0"/>
              <a:pPr>
                <a:defRPr/>
              </a:pPr>
              <a:t>2024-12-22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9508701-619E-C426-A100-E2196D402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3588" y="925513"/>
            <a:ext cx="10761662" cy="505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53776"/>
          </a:xfrm>
        </p:spPr>
        <p:txBody>
          <a:bodyPr/>
          <a:lstStyle/>
          <a:p>
            <a:r>
              <a:rPr lang="sv-SE" dirty="0"/>
              <a:t>Terminspris på kol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701411244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356F87C-1B37-4F64-88BC-71975A549BA4}" type="datetime1">
              <a:rPr lang="sv-SE" smtClean="0"/>
              <a:pPr>
                <a:defRPr/>
              </a:pPr>
              <a:t>2024-12-22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DA424BE-6519-A23D-6065-43A984450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933450"/>
            <a:ext cx="1023461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71480"/>
          </a:xfrm>
        </p:spPr>
        <p:txBody>
          <a:bodyPr/>
          <a:lstStyle/>
          <a:p>
            <a:r>
              <a:rPr lang="sv-SE" dirty="0"/>
              <a:t>Utsläppsrättspris på Nasdaq </a:t>
            </a:r>
            <a:r>
              <a:rPr lang="sv-SE" dirty="0" err="1"/>
              <a:t>Commodities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621744378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95B19A0-49C1-758C-25A0-FB199961DD2B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738" y="458788"/>
            <a:ext cx="11571287" cy="600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C9B7A47-775F-4D6D-836E-D2645C8A5E68}" type="datetime1">
              <a:rPr lang="sv-SE" smtClean="0"/>
              <a:pPr>
                <a:defRPr/>
              </a:pPr>
              <a:t>2024-12-22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26928"/>
          </a:xfrm>
        </p:spPr>
        <p:txBody>
          <a:bodyPr/>
          <a:lstStyle/>
          <a:p>
            <a:r>
              <a:rPr lang="sv-SE" dirty="0"/>
              <a:t>SKM </a:t>
            </a:r>
            <a:r>
              <a:rPr lang="sv-SE" dirty="0" err="1"/>
              <a:t>elcertifikatpris</a:t>
            </a:r>
            <a:r>
              <a:rPr lang="sv-SE" dirty="0"/>
              <a:t> vid </a:t>
            </a:r>
            <a:r>
              <a:rPr lang="sv-SE" dirty="0" err="1"/>
              <a:t>forwardhandel</a:t>
            </a:r>
            <a:r>
              <a:rPr lang="sv-SE" dirty="0"/>
              <a:t>, veckomedelvärde</a:t>
            </a:r>
          </a:p>
        </p:txBody>
      </p:sp>
      <p:sp>
        <p:nvSpPr>
          <p:cNvPr id="6" name="Platshållare för text 11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SKM,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265168247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9289934-70B6-4C98-B9CD-ED3D5467F2D2}" type="datetime1">
              <a:rPr lang="sv-SE" smtClean="0"/>
              <a:pPr>
                <a:defRPr/>
              </a:pPr>
              <a:t>2024-12-22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9184"/>
          </a:xfrm>
        </p:spPr>
        <p:txBody>
          <a:bodyPr/>
          <a:lstStyle/>
          <a:p>
            <a:r>
              <a:rPr lang="sv-SE" dirty="0"/>
              <a:t>Netto kraftflöden till och från Norden</a:t>
            </a:r>
          </a:p>
        </p:txBody>
      </p:sp>
      <p:sp>
        <p:nvSpPr>
          <p:cNvPr id="6" name="Platshållare för text 19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831851" y="1514962"/>
            <a:ext cx="0" cy="3429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7733" y="3552717"/>
            <a:ext cx="958851" cy="4318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b" anchorCtr="1"/>
          <a:lstStyle/>
          <a:p>
            <a:pPr algn="ctr">
              <a:lnSpc>
                <a:spcPct val="75000"/>
              </a:lnSpc>
            </a:pPr>
            <a:r>
              <a:rPr lang="sv-SE" sz="1600">
                <a:latin typeface="Calibri" pitchFamily="34" charset="0"/>
              </a:rPr>
              <a:t>Från Norden</a:t>
            </a:r>
            <a:endParaRPr lang="sv-SE">
              <a:solidFill>
                <a:srgbClr val="1450DC"/>
              </a:solidFill>
              <a:latin typeface="Calibri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0800" y="1895367"/>
            <a:ext cx="958851" cy="4318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b" anchorCtr="1"/>
          <a:lstStyle/>
          <a:p>
            <a:pPr algn="ctr">
              <a:lnSpc>
                <a:spcPct val="75000"/>
              </a:lnSpc>
            </a:pPr>
            <a:r>
              <a:rPr lang="sv-SE" sz="1600" dirty="0">
                <a:latin typeface="Calibri" pitchFamily="34" charset="0"/>
              </a:rPr>
              <a:t>Till Norden</a:t>
            </a:r>
            <a:endParaRPr lang="sv-SE" dirty="0">
              <a:solidFill>
                <a:srgbClr val="1450DC"/>
              </a:solidFill>
              <a:latin typeface="Calibri" pitchFamily="34" charset="0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0536BAF-F801-C85D-13F8-EAA6B0F09CA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54088" y="501650"/>
            <a:ext cx="9437687" cy="547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65572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8738f2a1c7bf7f5369f8ada051421cfbce90"/>
  <p:tag name="LANG_DEF" val="1053"/>
  <p:tag name="LANG_NAME" val="Swedish"/>
  <p:tag name="LINGO_COUNT" val="36"/>
</p:tagLst>
</file>

<file path=ppt/theme/theme1.xml><?xml version="1.0" encoding="utf-8"?>
<a:theme xmlns:a="http://schemas.openxmlformats.org/drawingml/2006/main" name="Energiföretagen_mall_v2">
  <a:themeElements>
    <a:clrScheme name="Energiföretage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007E"/>
      </a:accent1>
      <a:accent2>
        <a:srgbClr val="00B9E4"/>
      </a:accent2>
      <a:accent3>
        <a:srgbClr val="FFBC00"/>
      </a:accent3>
      <a:accent4>
        <a:srgbClr val="1F497D"/>
      </a:accent4>
      <a:accent5>
        <a:srgbClr val="D16309"/>
      </a:accent5>
      <a:accent6>
        <a:srgbClr val="444444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spcBef>
            <a:spcPts val="600"/>
          </a:spcBef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600"/>
          </a:spcBef>
          <a:defRPr sz="24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nergiforetagen.potx" id="{96E500D2-929A-4A06-A77C-AE3D750D174A}" vid="{70CD42BB-2C2D-45FA-B0D8-07DFDE9939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Energiforetagen</Template>
  <TotalTime>2452</TotalTime>
  <Words>712</Words>
  <Application>Microsoft Office PowerPoint</Application>
  <PresentationFormat>Bredbild</PresentationFormat>
  <Paragraphs>209</Paragraphs>
  <Slides>41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41</vt:i4>
      </vt:variant>
    </vt:vector>
  </HeadingPairs>
  <TitlesOfParts>
    <vt:vector size="45" baseType="lpstr">
      <vt:lpstr>Arial</vt:lpstr>
      <vt:lpstr>Calibri</vt:lpstr>
      <vt:lpstr>Calibri Light</vt:lpstr>
      <vt:lpstr>Energiföretagen_mall_v2</vt:lpstr>
      <vt:lpstr>PowerPoint-presentation</vt:lpstr>
      <vt:lpstr>Nordiska vattenmagasin och prisskillnad Norden-Tyskland</vt:lpstr>
      <vt:lpstr>Vattenmagasinens utveckling i Norden</vt:lpstr>
      <vt:lpstr>Prisutveckling på kol, olja och naturgas (Index 1996=100, USD)</vt:lpstr>
      <vt:lpstr>Prisutveckling resp futures på kol</vt:lpstr>
      <vt:lpstr>Terminspris på kol</vt:lpstr>
      <vt:lpstr>Utsläppsrättspris på Nasdaq Commodities</vt:lpstr>
      <vt:lpstr>SKM elcertifikatpris vid forwardhandel, veckomedelvärde</vt:lpstr>
      <vt:lpstr>Netto kraftflöden till och från Norden</vt:lpstr>
      <vt:lpstr>Systempriset i Norden</vt:lpstr>
      <vt:lpstr>Systempriset i Norden</vt:lpstr>
      <vt:lpstr>Områdespriser på Nord Pool 2006- (dygnsgenomsnitt)</vt:lpstr>
      <vt:lpstr>Områdespriser på Nord Pool 2006- (rullande veckogenomsnitt)</vt:lpstr>
      <vt:lpstr>Områdespriser på Nord Pool</vt:lpstr>
      <vt:lpstr>Områdespriser på Nord Pool</vt:lpstr>
      <vt:lpstr>Avvikelse från systempriset</vt:lpstr>
      <vt:lpstr>Områdespriser i Sverige (dygnsgenomsnitt)</vt:lpstr>
      <vt:lpstr>Områdespriser i Sverige (timpriser 20111101-20141231)</vt:lpstr>
      <vt:lpstr>Områdespriser i Sverige (timpriser 20150101-20171231)</vt:lpstr>
      <vt:lpstr>Områdespriser i Sverige (timpriser 20180101-)</vt:lpstr>
      <vt:lpstr>PowerPoint-presentation</vt:lpstr>
      <vt:lpstr>Prisskillnader per timme mellan elområden i Sverige samt avvikelse gentemot systempris (€/MWh)</vt:lpstr>
      <vt:lpstr>Områdespriser på Nord Pool </vt:lpstr>
      <vt:lpstr>EPAD Förväntad avvikelse gentemot systempriset</vt:lpstr>
      <vt:lpstr>Systempris Nord Pool, spotpris Tyskland samt nordiska elflöden till och från Tyskland </vt:lpstr>
      <vt:lpstr>Spotpriser Tyskland resp Norden (Systempris)</vt:lpstr>
      <vt:lpstr>Spotpriser Tyskland resp Norden (Systempris)</vt:lpstr>
      <vt:lpstr>Spotpriser Tyskland, Frankrike resp Norden (systempris)</vt:lpstr>
      <vt:lpstr>Terminspriser på Nasdaq</vt:lpstr>
      <vt:lpstr>Kvartalskontrakt på Nasdaq Commodities</vt:lpstr>
      <vt:lpstr>Priser i Tyskland resp Norden</vt:lpstr>
      <vt:lpstr>Priser i Tyskland, Frankrike resp Norden</vt:lpstr>
      <vt:lpstr>Prisdifferens Norden - Tyskland</vt:lpstr>
      <vt:lpstr>Terminspris nästkommande år i Norden resp Tyskland</vt:lpstr>
      <vt:lpstr>Differens i terminspris Norden – Tyskland (Bas)</vt:lpstr>
      <vt:lpstr>Differens i terminspriser mellan Norden och Tyskland respektive Frankrike</vt:lpstr>
      <vt:lpstr>Utsläppsrätter och elpriser i Norden</vt:lpstr>
      <vt:lpstr>Spotpris Tyskland och Norden samt pris på utsläppsrätter</vt:lpstr>
      <vt:lpstr>Spotprisutveckling (dygnspris)i Europa</vt:lpstr>
      <vt:lpstr>Spotpriser i världen (månadsmedelvärde)</vt:lpstr>
      <vt:lpstr>Spotpriser i världen (rullande 12-månaders medelvärde)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Magnus Thorstensson</dc:creator>
  <dc:description>EFS9000, v4.2, 2018-02-01</dc:description>
  <cp:lastModifiedBy>Magnus Thorstensson</cp:lastModifiedBy>
  <cp:revision>1057</cp:revision>
  <cp:lastPrinted>2016-09-19T08:50:12Z</cp:lastPrinted>
  <dcterms:created xsi:type="dcterms:W3CDTF">2018-12-07T10:14:31Z</dcterms:created>
  <dcterms:modified xsi:type="dcterms:W3CDTF">2024-12-22T12:00:29Z</dcterms:modified>
</cp:coreProperties>
</file>