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105" d="100"/>
          <a:sy n="105" d="100"/>
        </p:scale>
        <p:origin x="12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1300F7-0B01-1272-306A-93D3F1CC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5513"/>
            <a:ext cx="10234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61460A-562D-A9D3-24BF-D3074147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95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3B8183-6A07-6759-BEC0-C62DD6E6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10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7218CA-D442-19CC-F129-338C7172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4137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2249DE-7FB4-420C-C752-D4643957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7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DB458E-4949-7BB4-18DB-0C257D6B766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73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C5EE55-761E-AAB5-FA59-1930222F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4638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0C02A8-6612-754A-7A9D-B360AE9F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538" y="796925"/>
            <a:ext cx="91328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149850-E7A0-6F58-9FBB-3415CE4E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86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72362F-27CE-42D0-1E26-B56076A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00138"/>
            <a:ext cx="1122997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B9EF3A-EE33-467C-FE96-77B10A934FD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6015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8C7023-53BA-2C05-7FE1-082150D5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9825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830E77-7B6D-FBED-8A74-2072793B2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306513"/>
            <a:ext cx="112331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007263-273A-C2F6-DA3F-09ABA0CB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738" y="1293813"/>
            <a:ext cx="7461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E243CBA-DC3A-5F6E-3EE1-02C7BBD2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638" y="34655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C2FA6FF-0C24-369C-70FE-95A9C7B07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3038" y="4037013"/>
            <a:ext cx="7461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293E0E4E-3F10-DA9B-D1D6-AEB4B2D2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5638" y="25257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320742FC-C940-BB66-A680-C0129B7F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1338" y="1230313"/>
            <a:ext cx="7493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1FB1EF5-9B2F-290E-07F5-9B34C62C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0538" y="3387725"/>
            <a:ext cx="7477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BB0CFDD-6910-890A-207B-16B5967E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4338" y="1665288"/>
            <a:ext cx="747712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523BB572-55FF-7790-8BF0-D82105BB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2338" y="2663825"/>
            <a:ext cx="7477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037E430-5738-CBC5-FE22-87E5C3B2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0238" y="38973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FA2C1994-A128-BB58-5703-3646C50E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9238" y="4900613"/>
            <a:ext cx="7508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87CBDF0E-0E6B-DBCE-2C0A-368D6505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12138" y="27416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079C7F36-5646-4A41-FB77-3A1A1A35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9438" y="47609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DE583403-9AD6-55BB-02AB-D9DC469F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84638" y="5330825"/>
            <a:ext cx="7508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7811F25B-F50D-4478-1756-EFDA6EB43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83638" y="4176713"/>
            <a:ext cx="7477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DE44870-0C02-E9B9-FBFF-29839DBD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6650" y="5319713"/>
            <a:ext cx="55721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1FCC296-34CD-7EC6-A1F5-34F70C4B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35138"/>
            <a:ext cx="4422775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72997" y="1334768"/>
            <a:ext cx="17242083" cy="5493423"/>
            <a:chOff x="823912" y="1198563"/>
            <a:chExt cx="10066336" cy="494030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E05BB43F-27B1-9392-5CD6-D2EA8EF8135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3912" y="1487488"/>
              <a:ext cx="10066336" cy="465137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85DC031-406B-FF03-C0B2-C767F386B77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3912" y="1198563"/>
              <a:ext cx="10066336" cy="4651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0029EB-4513-73D4-6E07-D3BF77D5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556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9D1391-E29F-5CDB-52A3-88471CDB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811213"/>
            <a:ext cx="93503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6ACDE7-075D-011F-0CD5-4AAC8E91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71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E6DB54-60D6-C2A4-9D46-EF9B8634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0063" y="209550"/>
            <a:ext cx="23923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CDD9AB3-1BEA-D852-66E5-BF57BAC7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397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814564-2FAD-5AEE-45C9-E5957595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1550" y="712788"/>
            <a:ext cx="2297113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FB96C0E-D8E8-1052-ECA3-FE4577C5E1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5938" y="341313"/>
            <a:ext cx="11117262" cy="5538787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2274EC-E0C1-4B53-B3E9-AFD9C1E9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919163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2951AC-3178-6C07-828E-CE452AFE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925513"/>
            <a:ext cx="10234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58BD71-BCA1-295B-665A-135F3C5C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25513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C69E0E-1240-8492-5C61-62351758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25513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E99423-8D10-CEAB-0CCA-140F2AE5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854075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6DECB-ACE9-52E8-864B-474A1406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703263"/>
            <a:ext cx="10460038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15D824-18C1-3971-366F-36F2A86B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ABA6C7-9EFE-58CC-1255-8927439A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9572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046904-CA86-06DE-F26E-1E8BFEB8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854075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075E9E-BAEE-C7F6-8CD7-E023987E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068388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6FA08D-F4A0-3EC4-5344-701865C5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96950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3C2843-6695-067B-838C-EE0DBC5C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1050925"/>
            <a:ext cx="10845800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091877-48A6-3453-F373-DDC1B17D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6663" y="687388"/>
            <a:ext cx="1641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874F49-9F60-BCFD-B724-0B810F38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639763"/>
            <a:ext cx="11226800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561DEDD-A372-D02C-33DE-9EF32A762A4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661988"/>
            <a:ext cx="11228387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0C14F0-A83C-59E6-3D74-CE1B538C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715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C4FADD3-4DE8-4303-5BB0-EEE22B2F49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9400" y="652463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3FE0833-7554-F7ED-966C-06D9BE23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030288"/>
            <a:ext cx="10237788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B6E76C-E749-F29B-11B8-3B65D40DE5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9400" y="652463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8331709-6BB7-FA6B-C6D4-2C081ABC74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9400" y="652463"/>
            <a:ext cx="1038225" cy="3048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A6C3145-6BFB-707B-F730-5E0063C67B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4000" y="1712913"/>
            <a:ext cx="11682413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3EF76E-3D8F-EAB2-9A77-986F03EA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1122363"/>
            <a:ext cx="11134725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61570D-87C1-B969-B93B-C41C8BFD6F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0488" y="1330325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D6DD12-4F09-3036-6806-57FA500F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03313"/>
            <a:ext cx="10237788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43AA87-0BFE-D085-17A0-B01F6CF237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FEC2F5-A141-0CDE-D882-DC9BB956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068388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439CDF2-0C61-F3CE-B040-C52A18FA4B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23888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471CEF-649E-60A8-B47A-AF657C92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068388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0046BFF-6D77-2A99-7CEF-CEE199EC2F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F1A0C2-C549-73C0-E953-D6E54C88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103313"/>
            <a:ext cx="1023461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C7CEF7-22D2-CC9F-F727-045174EE4D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745824-0502-9F8E-E55E-6C5565AC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069975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CCB265-6465-F34D-713A-85FBEF2B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138238"/>
            <a:ext cx="10234612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B3BD31-E9D4-07A0-CAF9-62FFE23097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06739F-B151-C8F0-BF72-DF804ECA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859EB8-D827-C3F6-1F9D-44D0BAA372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19039A-27CF-3611-832A-BEF4A9D4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887413"/>
            <a:ext cx="113157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F342AFC-0643-627D-BF7A-17FA2725FA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09E676-4C76-5EAA-41D4-E30AA711B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874713"/>
            <a:ext cx="115601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95C151-2471-B314-0516-8E5EB633C1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9671C9-3EE3-6B9A-1C30-DD2CF946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996950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CC46700-E903-386B-F4DC-129FBF560E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757238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BE96A48-934D-9B66-48F7-F8A11115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171575"/>
            <a:ext cx="10234612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2721BB-29BE-F6A0-82DB-E7F4CEF23C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9400" y="652463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CB815BC-6CF9-1BFE-0158-88DDEEC8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0" y="2006600"/>
            <a:ext cx="5294313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E404C4-9648-5A30-089B-33A68475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1974850"/>
            <a:ext cx="5259388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7737D5-7866-D2D8-55D2-FAF83360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921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F41CC0-56FC-DF30-DF6B-E67176FC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7131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BBB51F-DE55-F1D0-D05E-526B33F1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9715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D02ACE-57BD-458A-A7BB-E40C32368E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508701-619E-C426-A100-E2196D402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925513"/>
            <a:ext cx="10761662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E4872CB-5755-8DBD-2753-79EC4844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77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C82A198-9E0D-BC97-564E-702219B56E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CF9F358-615D-1050-A75D-AB622114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260475"/>
            <a:ext cx="1023461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D0EE0B-DE29-2F66-8F7A-9E1DA980C8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663EC3-FF92-DDC9-BDD5-7EB1F4F4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068388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3B5FB0-E9B9-C596-D474-D5DCF62D09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220B2A-599C-09B3-7DBA-E426952A479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231900"/>
            <a:ext cx="11653837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5FB06B-92DC-0A73-601F-83EA735397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90DB64-34A7-848F-2228-CA373718B6C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047750"/>
            <a:ext cx="1142523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DFAC2C-64D9-3DE1-2CED-DFE1730097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7801D0-6631-50A1-0938-56EEAEAD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969963"/>
            <a:ext cx="108394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C818AF-6F80-9368-B6F6-64C9DB00B8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734027-286B-83BB-A561-7D83106C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9763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A2E23C-83C2-351D-B4CA-77F7E49C1A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B2B47-5899-B9E0-BA3E-D6C67F60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031875"/>
            <a:ext cx="1023620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30A6AAA-5121-BBAD-906C-1EA331AA42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332E8E-2E1B-0BEA-4305-A1255BFE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4D7F22-7135-8FA4-C219-3B115838AB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E13086B-0FF9-2F0F-8C3E-5765E53CE9A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990600"/>
            <a:ext cx="11015662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BBCE78-5C64-73BF-831B-8BECE35367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A424BE-6519-A23D-6065-43A98445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33450"/>
            <a:ext cx="102346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E41117-2621-6E44-F14B-F1BCAAD6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16363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9102D9-C252-FAEE-697B-32ABCC0EF6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1DE5C5-79BA-05B0-669A-E5DA9016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0488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4FD3D7E-1953-7BC8-C885-7963B4CED8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A4804C-C99D-E5D2-1F7D-392795DF8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9588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601EF7-E754-BE53-0ABA-77878C670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4FFADD-466A-CEC2-D771-84BDBDD8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060450"/>
            <a:ext cx="10485438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5AA769-8CD3-4FD1-A756-E987EE6F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4338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793455-2D17-1B29-2E67-C7E43320F7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9900" y="628650"/>
            <a:ext cx="1038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81629D-B7A2-8A58-2F61-A31B0AB7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12CA431-290A-8E67-752D-C672C5DF5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431F52-0FF8-6972-AAA8-746B4B55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A5351ED-FAE3-E12D-FFF3-5C5CF5A5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02E0D3-118F-6B2D-8E02-A03B7311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701B894-EA65-8D5C-D3CB-9DDDA018049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204913"/>
            <a:ext cx="1023461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8B37FA-9ADA-FC37-2449-6D17FE30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C769D9-28AC-D36F-742A-895CDBEE2EB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204913"/>
            <a:ext cx="1023461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87EDF6-2C50-446B-C89B-82232E8F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212850"/>
            <a:ext cx="10234612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B81A6F-AB1B-870E-DC69-5AD9EAF6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5B19A0-49C1-758C-25A0-FB199961DD2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458788"/>
            <a:ext cx="11571287" cy="60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CFFD63-C956-2FC6-F7DC-C32A4CAF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212850"/>
            <a:ext cx="10234612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71BEC8C-2FAF-F2A4-0649-03FBE35D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0EBAC7-3068-DC41-2DF5-0627BA06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212850"/>
            <a:ext cx="10234612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239C508-DB77-29F6-68BC-9EC4EA4F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C67FD7-92A2-EA03-13A8-30D82E954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212850"/>
            <a:ext cx="10234612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6A5EFEB-7BA8-6CB7-11A0-945A97DD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559149-6866-9DE7-31C6-3F932838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103313"/>
            <a:ext cx="1023461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3FC5B6-E31D-46E4-CD1D-B1D48176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B39A4C-B73D-8DDD-732C-5095BE64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103313"/>
            <a:ext cx="1023461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B6A8E2E-EF36-7B28-C261-81DF615C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7C5BD1-DF05-BD9A-2B56-CF9F451E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715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D195DDE-E2FB-C59F-01CB-C0BFA38E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39F597-E815-5239-53B9-97700A2C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715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880EE88-FD7D-2B8E-5C85-CFC748E3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3950"/>
            <a:ext cx="24526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2F4B73-6C02-AE3A-4CF7-C9D3BCC8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98A973-D795-BB92-6865-296BD053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636588"/>
            <a:ext cx="11750675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0B8604-1C69-2A8B-FEDE-2417D9EE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722313"/>
            <a:ext cx="10875963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536BAF-F801-C85D-13F8-EAA6B0F09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4088" y="501650"/>
            <a:ext cx="9437687" cy="54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87D0C7-3942-FEC5-4CAA-381584E0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825500"/>
            <a:ext cx="1159351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222353-C201-C07E-AD67-0E1D7DE5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207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C432D55-7E5C-1AC8-DAC8-0B6999B4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541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6BA411-F932-ED39-69C2-2ECD50EC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096963"/>
            <a:ext cx="1023461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55DDA79-F30E-CDA1-EAEC-914D412A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277938"/>
            <a:ext cx="10234612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0F33FC-0538-53B7-A812-73B9C8F997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BD6A260-4751-7A3D-481D-8861932A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43025"/>
            <a:ext cx="10236200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193828-54A5-2D25-CED0-E3EAB32737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985959-459B-7102-F4BC-AB4B918C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158875"/>
            <a:ext cx="10234612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3B8736-E60D-CCC5-0D5F-0E9F48CA0A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DF4CBF-2B39-29C2-C841-F641D6D767B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020763"/>
            <a:ext cx="10220325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AF8A35E-C9FF-F63A-40D1-8BE838FA3F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60F6BA-D19D-C84B-2C48-70D6CC6E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38" y="1096963"/>
            <a:ext cx="1023461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4CF62C-0228-9145-A7D3-04F34C2436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261A1B6-69D0-F965-832E-B72D59E8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058863"/>
            <a:ext cx="102346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2024-12-22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4D657D-BEE1-311B-3AC9-B1C1F41A64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6838" y="633413"/>
            <a:ext cx="13811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3049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1034</cp:revision>
  <cp:lastPrinted>2016-09-19T08:50:12Z</cp:lastPrinted>
  <dcterms:created xsi:type="dcterms:W3CDTF">2018-12-07T10:14:31Z</dcterms:created>
  <dcterms:modified xsi:type="dcterms:W3CDTF">2024-12-22T11:58:42Z</dcterms:modified>
</cp:coreProperties>
</file>