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74670865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D0AFC4-F46A-8EAA-0A46-4F3E9A37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0118C65-FAFA-9822-2538-58787787A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EDF2F5-8461-8AD7-C2E2-9BC30EB11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5A0B78-F2FB-4D4A-F6D9-69CA1EE77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0C4BF0-358F-5B4E-33D2-94FE9B1C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1C0C90-2468-AB8D-12CF-52E420DE763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76F6FB-DFA9-A3E9-DD20-E7B23509F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51ECBE4-EDF7-0F2E-37C7-7E6F1C234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1029FAB-02D4-F224-C4B4-C05EF75A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17701387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A5BB9C-B8E2-C1E8-3712-01F3D6CD6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7074105-D5E4-825E-B8AF-75A6A572529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7A48C2-BA4D-ED66-FB76-405012FE4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ADE8C7-9E47-E8CE-7C27-6CADD305C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40E6A6-1ADF-F633-0325-360AC98C3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F332E37-5657-0B36-AF9E-469E086DF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34391DE0-8A8A-A795-C31D-4CD8600E9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69BC682B-F307-7EBE-4EE0-2ADB7D8E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C436B743-6929-1E66-9869-98F1D49A9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CECF008B-AB69-06D8-36B0-552579F7E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3779AF8A-2FFC-4756-F2E1-376E959F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6875"/>
            <a:ext cx="7635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93F2C28F-2ECB-D653-6B9A-957727D7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82669A46-8762-7564-A607-A751EE5C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C0891430-4224-6C69-0991-293BBD2D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F72FEEE4-90E2-0EFA-4B34-0DED62707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B0DDF32C-CD71-B6AA-364B-BA3F5591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5CCF299C-A937-AF7A-2889-CC771C8E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67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5BCD883C-BA6E-B0E0-6D46-CE2EC6A43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4BDCE826-79BD-F11B-961E-6DA7FC51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2888"/>
            <a:ext cx="5699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F9BB5071-3C68-D3D7-DC83-6B7CA067E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71" y="1727491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181155" y="1334769"/>
            <a:ext cx="17258405" cy="5495188"/>
            <a:chOff x="819149" y="1198564"/>
            <a:chExt cx="10075865" cy="4941887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04F8A14F-5F62-37E5-9526-A601B1DA317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19151" y="1487488"/>
              <a:ext cx="10075863" cy="4652963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F0C65D8D-19C9-A178-EADA-95B15CE0B35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19149" y="1198564"/>
              <a:ext cx="10075863" cy="4652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E42E47-0F3B-0F24-6E6D-3BC71B92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FE03652-9A7B-BFCA-BFE9-0B14E4F13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19150"/>
            <a:ext cx="9613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58AC38-D428-CA14-B4D0-CF96DAAD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3740587-057B-C1DD-9771-8B3631BC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227" y="224510"/>
            <a:ext cx="245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BD4E4D6-CF0C-B760-4C95-A815FED0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8C9B886-CCE8-C4F0-234B-12F9A7B1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22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EFB8D90-46E6-6B9A-1815-5DE160B2F4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E8C84F-628D-EE52-287C-5C22E53D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DC5CBF-67DB-475C-BACB-771D2FA4B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E72FC5-ADDB-06F7-A321-B2920FCE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C978FC0-9A12-BE74-C1AD-8428FB985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0C3DBE0-021A-EC85-F149-8752825B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C113F5-2119-E86F-0315-A7DEEC829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701F6C-0CEC-D929-771B-9451593F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F8CBE18-4456-6EE6-70DB-845A74F9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17D1FD-A8A5-8E44-E110-486E0E9B0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53F3DE-5A1D-43C0-4804-EB066E366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124423-581C-AC46-8BA4-63279B35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828413-A803-21F1-AF68-27A34653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AF82BA4-D516-AF57-58A7-DD2F981C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DCC8DD-8404-2140-5DEF-0F48D0B71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522EEBC-62D6-C6D7-7C11-4159F92DC9E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BF8716-F978-9FFF-28E5-EEAFE798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B5E80E-0060-77F8-E476-9C578CCDF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8F0699-0BA6-B7D8-5F53-2DC72457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CFC9D72-5168-374D-24E9-AE80DB8693C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457200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2024-11-17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46C001-BE38-CB51-B809-E40A6220A3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2449</TotalTime>
  <Words>712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1052</cp:revision>
  <cp:lastPrinted>2016-09-19T08:50:12Z</cp:lastPrinted>
  <dcterms:created xsi:type="dcterms:W3CDTF">2018-12-07T10:14:31Z</dcterms:created>
  <dcterms:modified xsi:type="dcterms:W3CDTF">2024-11-17T13:42:10Z</dcterms:modified>
</cp:coreProperties>
</file>