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D0AFC4-F46A-8EAA-0A46-4F3E9A37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118C65-FAFA-9822-2538-58787787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EDF2F5-8461-8AD7-C2E2-9BC30EB1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5A0B78-F2FB-4D4A-F6D9-69CA1EE7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C4BF0-358F-5B4E-33D2-94FE9B1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1C0C90-2468-AB8D-12CF-52E420DE763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76F6FB-DFA9-A3E9-DD20-E7B23509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1ECBE4-EDF7-0F2E-37C7-7E6F1C23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029FAB-02D4-F224-C4B4-C05EF75A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A5BB9C-B8E2-C1E8-3712-01F3D6CD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074105-D5E4-825E-B8AF-75A6A572529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7A48C2-BA4D-ED66-FB76-405012FE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ADE8C7-9E47-E8CE-7C27-6CADD305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40E6A6-1ADF-F633-0325-360AC98C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F332E37-5657-0B36-AF9E-469E086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4391DE0-8A8A-A795-C31D-4CD8600E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9BC682B-F307-7EBE-4EE0-2ADB7D8E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C436B743-6929-1E66-9869-98F1D49A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ECF008B-AB69-06D8-36B0-552579F7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779AF8A-2FFC-4756-F2E1-376E959F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3F2C28F-2ECB-D653-6B9A-957727D7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2669A46-8762-7564-A607-A751EE5C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0891430-4224-6C69-0991-293BBD2D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F72FEEE4-90E2-0EFA-4B34-0DED6270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0DDF32C-CD71-B6AA-364B-BA3F5591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CCF299C-A937-AF7A-2889-CC771C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5BCD883C-BA6E-B0E0-6D46-CE2EC6A4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BDCE826-79BD-F11B-961E-6DA7FC51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9BB5071-3C68-D3D7-DC83-6B7CA067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5" y="1334769"/>
            <a:ext cx="17258405" cy="5495188"/>
            <a:chOff x="819149" y="1198564"/>
            <a:chExt cx="10075865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4F8A14F-5F62-37E5-9526-A601B1DA317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1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0C65D8D-19C9-A178-EADA-95B15CE0B3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49" y="1198564"/>
              <a:ext cx="10075863" cy="465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E42E47-0F3B-0F24-6E6D-3BC71B92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E03652-9A7B-BFCA-BFE9-0B14E4F1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58AC38-D428-CA14-B4D0-CF96DAAD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740587-057B-C1DD-9771-8B3631BC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D4E4D6-CF0C-B760-4C95-A815FED0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C9B886-CCE8-C4F0-234B-12F9A7B1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EFB8D90-46E6-6B9A-1815-5DE160B2F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E8C84F-628D-EE52-287C-5C22E53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DC5CBF-67DB-475C-BACB-771D2FA4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E72FC5-ADDB-06F7-A321-B2920FCE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978FC0-9A12-BE74-C1AD-8428FB98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C3DBE0-021A-EC85-F149-8752825B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113F5-2119-E86F-0315-A7DEEC82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701F6C-0CEC-D929-771B-9451593F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8CBE18-4456-6EE6-70DB-845A74F9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17D1FD-A8A5-8E44-E110-486E0E9B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3F3DE-5A1D-43C0-4804-EB066E36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124423-581C-AC46-8BA4-63279B3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828413-A803-21F1-AF68-27A34653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F82BA4-D516-AF57-58A7-DD2F981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DCC8DD-8404-2140-5DEF-0F48D0B7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22EEBC-62D6-C6D7-7C11-4159F92DC9E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A812B0-E90F-6309-0520-8D86A320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3E09B39-D131-14C2-7685-ADEEE6C7E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D8A0752-D616-E870-0CD3-552FDE28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C356E1C-15D0-DE03-9B31-E6E62D7917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7260B6-A001-A5DE-8A8C-ED3C2B080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D52D105-0103-9AA8-C4AB-5ACFA45E10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075" y="1716833"/>
            <a:ext cx="12007850" cy="27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1EBA52-49F3-28F2-37A3-0E29C757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DD3F3C-0699-5CE1-AAEC-E99EAE1393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0F9AE7-7287-C3E2-BD0F-83F551F0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5EA19DD-D962-9970-0A27-120262C634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E592D7C-D486-020D-9B8E-A6D89431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75B408-DAFC-33D2-0873-24A23B9A23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3740F9-9130-59E3-8B23-47FF41E5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1E68D3-F1DF-3245-1867-3AB01F03CA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03BF0C-9506-D307-0DD8-18F23CA2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77EC37-2E07-9CED-DC13-C5C390F468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BF8716-F978-9FFF-28E5-EEAFE798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7A5FC9-72DD-28CB-68A1-5121E687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CB1FF2-D066-62B3-60F1-D968DC90E7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B9FDFA-3CBB-75B4-9A02-410380A9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B5AC92-444D-4485-CB5C-C3028D408A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8A2562-8067-CAF0-00AE-2BA16066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461780-EF9B-6783-E614-A05DA02968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064483-478A-F3CE-89E1-A244DDBD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D0BED4-5A33-F67C-6B37-88FAD82551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9B0CDD-D381-AB5A-7D4E-BE6A627C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524DD3-0200-FA28-7CA1-6E7BD30B94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3132F66-874D-3594-0F6A-59EA1A24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313D95-F72D-76CD-74A9-FCFAC0C9DA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4C15BA-335F-82F8-3385-2456CB3A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336BCF-374F-114F-811F-B21A16E8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3988"/>
            <a:ext cx="41148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CFD83C-41A2-DB34-2D74-21467DB0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F7B714-64CA-A62C-6B10-F4BD6E6E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9116BE-E4A7-B462-5A9D-19C8D6D6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2FDC1F-4C64-194B-7A61-38702E0517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B5E80E-0060-77F8-E476-9C578CCD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06964D6-1F41-598A-B0DD-B823EA07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FF9976-53F9-3277-8F57-7F22F14D05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ED6E9B-302B-1CE9-16A5-9E33F199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0924EB-AC9E-6C22-EA3E-8555770980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3DD066-981D-6AE8-A29F-230C64F9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0DA424-2D3E-D629-A769-BAE197D53F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095D68-921D-D1F7-E37D-939905076AD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F141790-F0FC-DBBC-D107-F3D53FA802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740591-2E08-A6F6-B18B-0DA34152C2D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18D63B-F03C-F377-F713-C8D2BDF3D8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AE2FEE-2CC6-E931-0EE6-9C53770F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DDF9A5-52A1-7F41-BD70-CC9469A347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86AD770-4C10-330A-9A3B-A207070B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F21279-BDF0-7CE0-D011-BBDFE6E37A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324791-214B-83C7-1C2E-3DA69BC2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56F433-BFE1-9261-5D52-8911C4FD18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FD43F0-AAAC-A511-EBCB-A1913DE1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2D0D42-F02E-3BDE-A6AA-35BB611190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0A51C11-BC03-7292-27EF-CE8F0DA00C7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85C305F-25C6-E65D-2A4C-2B05A72F47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8F0699-0BA6-B7D8-5F53-2DC72457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9A24F4-DCA4-8028-01B0-94D07A8D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3DEF68-C7E1-500D-3DDE-A40D7C9A15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32C3F0-7F16-DCB6-82B4-BE0B97DE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E33330-D373-A8E3-F75B-1A54E2C947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B1EA88D-4440-0CB1-F44A-7083FB5D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43839AF-1FD3-73CF-A44B-BD216B26DE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9A3713-48F2-1552-2A59-0B1DE8FD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F80983-7BA0-2A93-2E25-9AD1EF1E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36E4739-2069-0ED4-8C87-778151E0E4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9374FD-ACE4-6864-196C-72110E74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64CB98-68EC-F23E-E9DA-27586D33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E1585-F80E-0D13-2058-F2271708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FC1028F-CC15-7E6A-F3DB-80644DE0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91D1A4-E172-2748-A8AE-96279AE4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6AEF26A-7A95-855D-D4F9-CDADC2AF40A2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51B30C-44AB-A4DC-F2EC-6443B199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B460F2-82B9-7052-A8E0-01DFB03334A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6CB6CC-3F1B-9FCF-6F5B-7FBDECFD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B6301F-86F5-D537-74EA-17E78F97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FC9D72-5168-374D-24E9-AE80DB8693C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B04619-E6F7-81C7-31CA-2E9E0A3F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86C44F-3595-0CA1-F597-0157F5EB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289A70-A352-7104-C318-CB012269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960A7F-43B4-31B6-6082-D583A2A3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0FB558-42DC-A606-31B6-C2B32655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CB6682-19B6-9AEE-7150-370AEB3C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0456CE-A662-C6DB-39F0-6ABA0AB9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CB38B6-38DF-A1D2-7F4D-C82B7156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9A6296-DFB5-7E55-D1A9-9434A62C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FB5E4D3-399C-B82A-17BB-888709A4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C346D1-B9D4-0F7A-69BF-0E89E646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F9C8D0-CBEA-7F65-7DEC-6F947EFA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F2DC24-71BD-B734-4520-35E5785B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D8FC7F0-0BD9-9077-2F98-D51DBF37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10C3AE-9DAB-1C49-A26F-04CCBFC2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AE9C28-8766-182B-A37A-FBEE1B4B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2A34A5-62E1-19CD-6DB8-E85AB7EA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46C001-BE38-CB51-B809-E40A6220A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97CDD3-A8D2-8573-312F-669116EB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2C781E-8C69-E7B2-0852-1CA330C4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AD8CB24-13EB-305C-B095-32EA00FE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E89BFC-C3AD-D053-D049-83B75350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FFC2748-A744-1818-AAF8-88511D8A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599C01-1E08-C0F0-5A4F-5A08B3A730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6B9C3A-516F-0978-40A1-FB5EEC89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E6946B-C2FD-20BA-DE52-A60DC0516D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F1927E-7904-8549-3B32-A5594D83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71747B-69E1-3629-1063-08D9613721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7DA57B-6409-4AF4-829B-B5AD48D4DE5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1BC8CE-C903-CA8C-D642-958B9EFB79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973CCB-D227-8DA5-A770-9B276017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8499BD-6D02-D03C-E002-774F5489E5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AED89A-11FC-F9E7-6505-867B8C98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1B8D35-DA98-9216-DCDE-C92A9A461F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3020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1029</cp:revision>
  <cp:lastPrinted>2016-09-19T08:50:12Z</cp:lastPrinted>
  <dcterms:created xsi:type="dcterms:W3CDTF">2018-12-07T10:14:31Z</dcterms:created>
  <dcterms:modified xsi:type="dcterms:W3CDTF">2024-11-17T13:40:17Z</dcterms:modified>
</cp:coreProperties>
</file>